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386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rgbClr val="003864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386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rgbClr val="003864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386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rgbClr val="003864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386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rgbClr val="003864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386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1" i="0">
                <a:solidFill>
                  <a:srgbClr val="003864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4370" y="1565275"/>
            <a:ext cx="2478405" cy="330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386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36998" y="1489202"/>
            <a:ext cx="7273925" cy="45129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617706" y="6282252"/>
            <a:ext cx="146050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 i="0">
                <a:solidFill>
                  <a:srgbClr val="003864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2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2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2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2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2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2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3864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305" y="0"/>
            <a:ext cx="12098655" cy="685799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82904" y="1248537"/>
            <a:ext cx="3024505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SIMPOSIO</a:t>
            </a:r>
            <a:r>
              <a:rPr dirty="0" spc="-40"/>
              <a:t> </a:t>
            </a:r>
            <a:r>
              <a:rPr dirty="0"/>
              <a:t>TEMÁTICO</a:t>
            </a:r>
            <a:r>
              <a:rPr dirty="0" spc="-35"/>
              <a:t> </a:t>
            </a:r>
            <a:r>
              <a:rPr dirty="0" spc="-25"/>
              <a:t>Nº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482904" y="1697227"/>
            <a:ext cx="2472690" cy="3309620"/>
          </a:xfrm>
          <a:prstGeom prst="rect">
            <a:avLst/>
          </a:prstGeom>
        </p:spPr>
        <p:txBody>
          <a:bodyPr wrap="square" lIns="0" tIns="107314" rIns="0" bIns="0" rtlCol="0" vert="horz">
            <a:spAutoFit/>
          </a:bodyPr>
          <a:lstStyle/>
          <a:p>
            <a:pPr marL="12700" marR="241300">
              <a:lnSpc>
                <a:spcPts val="3070"/>
              </a:lnSpc>
              <a:spcBef>
                <a:spcPts val="844"/>
              </a:spcBef>
            </a:pPr>
            <a:r>
              <a:rPr dirty="0" sz="3200" b="1">
                <a:solidFill>
                  <a:srgbClr val="639EFF"/>
                </a:solidFill>
                <a:latin typeface="Times New Roman"/>
                <a:cs typeface="Times New Roman"/>
              </a:rPr>
              <a:t>Título</a:t>
            </a:r>
            <a:r>
              <a:rPr dirty="0" sz="3200" spc="-20" b="1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3200" b="1">
                <a:solidFill>
                  <a:srgbClr val="639EFF"/>
                </a:solidFill>
                <a:latin typeface="Times New Roman"/>
                <a:cs typeface="Times New Roman"/>
              </a:rPr>
              <a:t>de</a:t>
            </a:r>
            <a:r>
              <a:rPr dirty="0" sz="3200" spc="-5" b="1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3200" spc="-25" b="1">
                <a:solidFill>
                  <a:srgbClr val="639EFF"/>
                </a:solidFill>
                <a:latin typeface="Times New Roman"/>
                <a:cs typeface="Times New Roman"/>
              </a:rPr>
              <a:t>la </a:t>
            </a:r>
            <a:r>
              <a:rPr dirty="0" sz="3200" spc="-10" b="1">
                <a:solidFill>
                  <a:srgbClr val="639EFF"/>
                </a:solidFill>
                <a:latin typeface="Times New Roman"/>
                <a:cs typeface="Times New Roman"/>
              </a:rPr>
              <a:t>presentación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ts val="1730"/>
              </a:lnSpc>
              <a:spcBef>
                <a:spcPts val="1690"/>
              </a:spcBef>
            </a:pP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Nombre</a:t>
            </a:r>
            <a:r>
              <a:rPr dirty="0" sz="1600" spc="-5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y</a:t>
            </a:r>
            <a:r>
              <a:rPr dirty="0" sz="1600" spc="-40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apellido</a:t>
            </a:r>
            <a:r>
              <a:rPr dirty="0" sz="1600" spc="-25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del</a:t>
            </a:r>
            <a:r>
              <a:rPr dirty="0" sz="1600" spc="-30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autor</a:t>
            </a:r>
            <a:r>
              <a:rPr dirty="0" sz="1600" spc="-25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 spc="-50">
                <a:solidFill>
                  <a:srgbClr val="639EFF"/>
                </a:solidFill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30"/>
              </a:lnSpc>
            </a:pPr>
            <a:r>
              <a:rPr dirty="0" sz="1600" i="1">
                <a:solidFill>
                  <a:srgbClr val="639EFF"/>
                </a:solidFill>
                <a:latin typeface="Times New Roman"/>
                <a:cs typeface="Times New Roman"/>
              </a:rPr>
              <a:t>Pertenencia</a:t>
            </a:r>
            <a:r>
              <a:rPr dirty="0" sz="1600" spc="-60" i="1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639EFF"/>
                </a:solidFill>
                <a:latin typeface="Times New Roman"/>
                <a:cs typeface="Times New Roman"/>
              </a:rPr>
              <a:t>institucional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30"/>
              </a:lnSpc>
              <a:spcBef>
                <a:spcPts val="1150"/>
              </a:spcBef>
            </a:pP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Nombre</a:t>
            </a:r>
            <a:r>
              <a:rPr dirty="0" sz="1600" spc="-5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y</a:t>
            </a:r>
            <a:r>
              <a:rPr dirty="0" sz="1600" spc="-40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apellido</a:t>
            </a:r>
            <a:r>
              <a:rPr dirty="0" sz="1600" spc="-25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del</a:t>
            </a:r>
            <a:r>
              <a:rPr dirty="0" sz="1600" spc="-30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autor</a:t>
            </a:r>
            <a:r>
              <a:rPr dirty="0" sz="1600" spc="-25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 spc="-50">
                <a:solidFill>
                  <a:srgbClr val="639EFF"/>
                </a:solidFill>
                <a:latin typeface="Times New Roman"/>
                <a:cs typeface="Times New Roman"/>
              </a:rPr>
              <a:t>2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30"/>
              </a:lnSpc>
            </a:pPr>
            <a:r>
              <a:rPr dirty="0" sz="1600" i="1">
                <a:solidFill>
                  <a:srgbClr val="639EFF"/>
                </a:solidFill>
                <a:latin typeface="Times New Roman"/>
                <a:cs typeface="Times New Roman"/>
              </a:rPr>
              <a:t>Pertenencia</a:t>
            </a:r>
            <a:r>
              <a:rPr dirty="0" sz="1600" spc="-60" i="1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639EFF"/>
                </a:solidFill>
                <a:latin typeface="Times New Roman"/>
                <a:cs typeface="Times New Roman"/>
              </a:rPr>
              <a:t>institucional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30"/>
              </a:lnSpc>
              <a:spcBef>
                <a:spcPts val="1150"/>
              </a:spcBef>
            </a:pP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Nombre</a:t>
            </a:r>
            <a:r>
              <a:rPr dirty="0" sz="1600" spc="-5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y</a:t>
            </a:r>
            <a:r>
              <a:rPr dirty="0" sz="1600" spc="-40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apellido</a:t>
            </a:r>
            <a:r>
              <a:rPr dirty="0" sz="1600" spc="-25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del</a:t>
            </a:r>
            <a:r>
              <a:rPr dirty="0" sz="1600" spc="-30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autor</a:t>
            </a:r>
            <a:r>
              <a:rPr dirty="0" sz="1600" spc="-25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 spc="-50">
                <a:solidFill>
                  <a:srgbClr val="639EFF"/>
                </a:solidFill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30"/>
              </a:lnSpc>
            </a:pPr>
            <a:r>
              <a:rPr dirty="0" sz="1600" i="1">
                <a:solidFill>
                  <a:srgbClr val="639EFF"/>
                </a:solidFill>
                <a:latin typeface="Times New Roman"/>
                <a:cs typeface="Times New Roman"/>
              </a:rPr>
              <a:t>Pertenencia</a:t>
            </a:r>
            <a:r>
              <a:rPr dirty="0" sz="1600" spc="-70" i="1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639EFF"/>
                </a:solidFill>
                <a:latin typeface="Times New Roman"/>
                <a:cs typeface="Times New Roman"/>
              </a:rPr>
              <a:t>institucional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30"/>
              </a:lnSpc>
              <a:spcBef>
                <a:spcPts val="1155"/>
              </a:spcBef>
            </a:pP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Nombre</a:t>
            </a:r>
            <a:r>
              <a:rPr dirty="0" sz="1600" spc="-5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y</a:t>
            </a:r>
            <a:r>
              <a:rPr dirty="0" sz="1600" spc="-40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apellido</a:t>
            </a:r>
            <a:r>
              <a:rPr dirty="0" sz="1600" spc="-25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del</a:t>
            </a:r>
            <a:r>
              <a:rPr dirty="0" sz="1600" spc="-30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639EFF"/>
                </a:solidFill>
                <a:latin typeface="Times New Roman"/>
                <a:cs typeface="Times New Roman"/>
              </a:rPr>
              <a:t>autor</a:t>
            </a:r>
            <a:r>
              <a:rPr dirty="0" sz="1600" spc="-25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 spc="-50">
                <a:solidFill>
                  <a:srgbClr val="639EFF"/>
                </a:solidFill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730"/>
              </a:lnSpc>
            </a:pPr>
            <a:r>
              <a:rPr dirty="0" sz="1600" i="1">
                <a:solidFill>
                  <a:srgbClr val="639EFF"/>
                </a:solidFill>
                <a:latin typeface="Times New Roman"/>
                <a:cs typeface="Times New Roman"/>
              </a:rPr>
              <a:t>Pertenencia</a:t>
            </a:r>
            <a:r>
              <a:rPr dirty="0" sz="1600" spc="-60" i="1">
                <a:solidFill>
                  <a:srgbClr val="639EFF"/>
                </a:solidFill>
                <a:latin typeface="Times New Roman"/>
                <a:cs typeface="Times New Roman"/>
              </a:rPr>
              <a:t> </a:t>
            </a:r>
            <a:r>
              <a:rPr dirty="0" sz="1600" spc="-10" i="1">
                <a:solidFill>
                  <a:srgbClr val="639EFF"/>
                </a:solidFill>
                <a:latin typeface="Times New Roman"/>
                <a:cs typeface="Times New Roman"/>
              </a:rPr>
              <a:t>institucional</a:t>
            </a:r>
            <a:endParaRPr sz="1600">
              <a:latin typeface="Times New Roman"/>
              <a:cs typeface="Times New Roman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5465" y="5241569"/>
            <a:ext cx="2854197" cy="137184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78027" y="1561041"/>
            <a:ext cx="718185" cy="762635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2400" spc="-25" b="1">
                <a:solidFill>
                  <a:srgbClr val="639EFF"/>
                </a:solidFill>
                <a:latin typeface="Arial"/>
                <a:cs typeface="Arial"/>
              </a:rPr>
              <a:t>01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Título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474209" y="1561041"/>
            <a:ext cx="718185" cy="762635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2400" spc="-25" b="1">
                <a:solidFill>
                  <a:srgbClr val="639EFF"/>
                </a:solidFill>
                <a:latin typeface="Arial"/>
                <a:cs typeface="Arial"/>
              </a:rPr>
              <a:t>01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Título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78027" y="3359919"/>
            <a:ext cx="717550" cy="763270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2400" spc="-25" b="1">
                <a:solidFill>
                  <a:srgbClr val="639EFF"/>
                </a:solidFill>
                <a:latin typeface="Arial"/>
                <a:cs typeface="Arial"/>
              </a:rPr>
              <a:t>01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Título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474209" y="3359919"/>
            <a:ext cx="717550" cy="763270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dirty="0" sz="2400" spc="-25" b="1">
                <a:solidFill>
                  <a:srgbClr val="639EFF"/>
                </a:solidFill>
                <a:latin typeface="Arial"/>
                <a:cs typeface="Arial"/>
              </a:rPr>
              <a:t>01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Título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478027" y="5010348"/>
            <a:ext cx="717550" cy="762635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2400" spc="-25" b="1">
                <a:solidFill>
                  <a:srgbClr val="639EFF"/>
                </a:solidFill>
                <a:latin typeface="Arial"/>
                <a:cs typeface="Arial"/>
              </a:rPr>
              <a:t>01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Título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4474209" y="5010348"/>
            <a:ext cx="717550" cy="762635"/>
          </a:xfrm>
          <a:prstGeom prst="rect">
            <a:avLst/>
          </a:prstGeom>
        </p:spPr>
        <p:txBody>
          <a:bodyPr wrap="square" lIns="0" tIns="482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dirty="0" sz="2400" spc="-25" b="1">
                <a:solidFill>
                  <a:srgbClr val="639EFF"/>
                </a:solidFill>
                <a:latin typeface="Arial"/>
                <a:cs typeface="Arial"/>
              </a:rPr>
              <a:t>01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dirty="0" sz="2000" spc="-10" b="1">
                <a:solidFill>
                  <a:srgbClr val="FFFFFF"/>
                </a:solidFill>
                <a:latin typeface="Arial"/>
                <a:cs typeface="Arial"/>
              </a:rPr>
              <a:t>Título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496557" y="478152"/>
            <a:ext cx="1006475" cy="288925"/>
            <a:chOff x="496557" y="478152"/>
            <a:chExt cx="1006475" cy="288925"/>
          </a:xfrm>
        </p:grpSpPr>
        <p:sp>
          <p:nvSpPr>
            <p:cNvPr id="9" name="object 9" descr=""/>
            <p:cNvSpPr/>
            <p:nvPr/>
          </p:nvSpPr>
          <p:spPr>
            <a:xfrm>
              <a:off x="1066025" y="495553"/>
              <a:ext cx="173990" cy="253365"/>
            </a:xfrm>
            <a:custGeom>
              <a:avLst/>
              <a:gdLst/>
              <a:ahLst/>
              <a:cxnLst/>
              <a:rect l="l" t="t" r="r" b="b"/>
              <a:pathLst>
                <a:path w="173990" h="253365">
                  <a:moveTo>
                    <a:pt x="173456" y="0"/>
                  </a:moveTo>
                  <a:lnTo>
                    <a:pt x="0" y="0"/>
                  </a:lnTo>
                  <a:lnTo>
                    <a:pt x="0" y="41973"/>
                  </a:lnTo>
                  <a:lnTo>
                    <a:pt x="0" y="103009"/>
                  </a:lnTo>
                  <a:lnTo>
                    <a:pt x="0" y="144983"/>
                  </a:lnTo>
                  <a:lnTo>
                    <a:pt x="0" y="253098"/>
                  </a:lnTo>
                  <a:lnTo>
                    <a:pt x="51054" y="253098"/>
                  </a:lnTo>
                  <a:lnTo>
                    <a:pt x="51054" y="144983"/>
                  </a:lnTo>
                  <a:lnTo>
                    <a:pt x="156718" y="144983"/>
                  </a:lnTo>
                  <a:lnTo>
                    <a:pt x="156718" y="103009"/>
                  </a:lnTo>
                  <a:lnTo>
                    <a:pt x="51054" y="103009"/>
                  </a:lnTo>
                  <a:lnTo>
                    <a:pt x="51054" y="41973"/>
                  </a:lnTo>
                  <a:lnTo>
                    <a:pt x="173456" y="41973"/>
                  </a:lnTo>
                  <a:lnTo>
                    <a:pt x="1734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67141" y="495065"/>
              <a:ext cx="235542" cy="253907"/>
            </a:xfrm>
            <a:prstGeom prst="rect">
              <a:avLst/>
            </a:prstGeom>
          </p:spPr>
        </p:pic>
        <p:pic>
          <p:nvPicPr>
            <p:cNvPr id="11" name="object 11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6557" y="478152"/>
              <a:ext cx="532933" cy="288327"/>
            </a:xfrm>
            <a:prstGeom prst="rect">
              <a:avLst/>
            </a:prstGeom>
          </p:spPr>
        </p:pic>
      </p:grpSp>
      <p:sp>
        <p:nvSpPr>
          <p:cNvPr id="12" name="object 12" descr=""/>
          <p:cNvSpPr txBox="1"/>
          <p:nvPr/>
        </p:nvSpPr>
        <p:spPr>
          <a:xfrm>
            <a:off x="10035426" y="303055"/>
            <a:ext cx="2114550" cy="617855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6144"/>
              </a:lnSpc>
            </a:pPr>
            <a:r>
              <a:rPr dirty="0" sz="14000" spc="-10">
                <a:solidFill>
                  <a:srgbClr val="639EFF"/>
                </a:solidFill>
                <a:latin typeface="Rockwell"/>
                <a:cs typeface="Rockwell"/>
              </a:rPr>
              <a:t>ÍNDICE</a:t>
            </a:r>
            <a:endParaRPr sz="14000">
              <a:latin typeface="Rockwell"/>
              <a:cs typeface="Rockwel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404366" y="1613644"/>
            <a:ext cx="2576830" cy="1233170"/>
          </a:xfrm>
          <a:prstGeom prst="rect">
            <a:avLst/>
          </a:prstGeom>
        </p:spPr>
        <p:txBody>
          <a:bodyPr wrap="square" lIns="0" tIns="135255" rIns="0" bIns="0" rtlCol="0" vert="horz">
            <a:spAutoFit/>
          </a:bodyPr>
          <a:lstStyle/>
          <a:p>
            <a:pPr marL="235585" indent="-222885">
              <a:lnSpc>
                <a:spcPct val="100000"/>
              </a:lnSpc>
              <a:spcBef>
                <a:spcPts val="1065"/>
              </a:spcBef>
              <a:buClr>
                <a:srgbClr val="639EFF"/>
              </a:buClr>
              <a:buAutoNum type="arabicPeriod"/>
              <a:tabLst>
                <a:tab pos="235585" algn="l"/>
              </a:tabLst>
            </a:pP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Lorem</a:t>
            </a:r>
            <a:r>
              <a:rPr dirty="0" sz="1400" spc="-30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1400" spc="-4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dolor</a:t>
            </a:r>
            <a:r>
              <a:rPr dirty="0" sz="1400" spc="-50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sit</a:t>
            </a:r>
            <a:r>
              <a:rPr dirty="0" sz="1400" spc="-40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0" b="1">
                <a:solidFill>
                  <a:srgbClr val="003864"/>
                </a:solidFill>
                <a:latin typeface="Arial"/>
                <a:cs typeface="Arial"/>
              </a:rPr>
              <a:t>amet</a:t>
            </a:r>
            <a:endParaRPr sz="1400">
              <a:latin typeface="Arial"/>
              <a:cs typeface="Arial"/>
            </a:endParaRPr>
          </a:p>
          <a:p>
            <a:pPr lvl="1" marL="804545" indent="-254000">
              <a:lnSpc>
                <a:spcPct val="100000"/>
              </a:lnSpc>
              <a:spcBef>
                <a:spcPts val="825"/>
              </a:spcBef>
              <a:buAutoNum type="arabicPeriod"/>
              <a:tabLst>
                <a:tab pos="804545" algn="l"/>
              </a:tabLst>
            </a:pP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Consectetuer</a:t>
            </a:r>
            <a:r>
              <a:rPr dirty="0" sz="1200" spc="-7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3864"/>
                </a:solidFill>
                <a:latin typeface="Arial"/>
                <a:cs typeface="Arial"/>
              </a:rPr>
              <a:t>adipiscing</a:t>
            </a:r>
            <a:endParaRPr sz="1200">
              <a:latin typeface="Arial"/>
              <a:cs typeface="Arial"/>
            </a:endParaRPr>
          </a:p>
          <a:p>
            <a:pPr lvl="1" marL="804545" indent="-254000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804545" algn="l"/>
              </a:tabLst>
            </a:pP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Sed</a:t>
            </a:r>
            <a:r>
              <a:rPr dirty="0" sz="12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diam</a:t>
            </a:r>
            <a:r>
              <a:rPr dirty="0" sz="12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nonummy</a:t>
            </a:r>
            <a:r>
              <a:rPr dirty="0" sz="12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03864"/>
                </a:solidFill>
                <a:latin typeface="Arial"/>
                <a:cs typeface="Arial"/>
              </a:rPr>
              <a:t>nibh</a:t>
            </a:r>
            <a:endParaRPr sz="1200">
              <a:latin typeface="Arial"/>
              <a:cs typeface="Arial"/>
            </a:endParaRPr>
          </a:p>
          <a:p>
            <a:pPr lvl="1" marL="802005" indent="-251460">
              <a:lnSpc>
                <a:spcPct val="100000"/>
              </a:lnSpc>
              <a:spcBef>
                <a:spcPts val="850"/>
              </a:spcBef>
              <a:buAutoNum type="arabicPeriod"/>
              <a:tabLst>
                <a:tab pos="802005" algn="l"/>
              </a:tabLst>
            </a:pPr>
            <a:r>
              <a:rPr dirty="0" sz="1200" spc="-10">
                <a:solidFill>
                  <a:srgbClr val="003864"/>
                </a:solidFill>
                <a:latin typeface="Arial"/>
                <a:cs typeface="Arial"/>
              </a:rPr>
              <a:t>Tincidunt</a:t>
            </a:r>
            <a:r>
              <a:rPr dirty="0" sz="12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ut</a:t>
            </a:r>
            <a:r>
              <a:rPr dirty="0" sz="1200" spc="-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laoreet</a:t>
            </a:r>
            <a:r>
              <a:rPr dirty="0" sz="12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3864"/>
                </a:solidFill>
                <a:latin typeface="Arial"/>
                <a:cs typeface="Arial"/>
              </a:rPr>
              <a:t>dolore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404366" y="3077196"/>
            <a:ext cx="2576830" cy="938530"/>
          </a:xfrm>
          <a:prstGeom prst="rect">
            <a:avLst/>
          </a:prstGeom>
        </p:spPr>
        <p:txBody>
          <a:bodyPr wrap="square" lIns="0" tIns="133350" rIns="0" bIns="0" rtlCol="0" vert="horz">
            <a:spAutoFit/>
          </a:bodyPr>
          <a:lstStyle/>
          <a:p>
            <a:pPr marL="235585" indent="-222885">
              <a:lnSpc>
                <a:spcPct val="100000"/>
              </a:lnSpc>
              <a:spcBef>
                <a:spcPts val="1050"/>
              </a:spcBef>
              <a:buClr>
                <a:srgbClr val="639EFF"/>
              </a:buClr>
              <a:buAutoNum type="arabicPeriod" startAt="2"/>
              <a:tabLst>
                <a:tab pos="235585" algn="l"/>
              </a:tabLst>
            </a:pP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Lorem</a:t>
            </a:r>
            <a:r>
              <a:rPr dirty="0" sz="1400" spc="-30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1400" spc="-4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dolor</a:t>
            </a:r>
            <a:r>
              <a:rPr dirty="0" sz="1400" spc="-50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sit</a:t>
            </a:r>
            <a:r>
              <a:rPr dirty="0" sz="1400" spc="-40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0" b="1">
                <a:solidFill>
                  <a:srgbClr val="003864"/>
                </a:solidFill>
                <a:latin typeface="Arial"/>
                <a:cs typeface="Arial"/>
              </a:rPr>
              <a:t>amet</a:t>
            </a:r>
            <a:endParaRPr sz="1400">
              <a:latin typeface="Arial"/>
              <a:cs typeface="Arial"/>
            </a:endParaRPr>
          </a:p>
          <a:p>
            <a:pPr lvl="1" marL="804545" indent="-254000">
              <a:lnSpc>
                <a:spcPct val="100000"/>
              </a:lnSpc>
              <a:spcBef>
                <a:spcPts val="815"/>
              </a:spcBef>
              <a:buAutoNum type="arabicPeriod"/>
              <a:tabLst>
                <a:tab pos="804545" algn="l"/>
              </a:tabLst>
            </a:pP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Consectetuer</a:t>
            </a:r>
            <a:r>
              <a:rPr dirty="0" sz="1200" spc="-7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3864"/>
                </a:solidFill>
                <a:latin typeface="Arial"/>
                <a:cs typeface="Arial"/>
              </a:rPr>
              <a:t>adipiscing</a:t>
            </a:r>
            <a:endParaRPr sz="1200">
              <a:latin typeface="Arial"/>
              <a:cs typeface="Arial"/>
            </a:endParaRPr>
          </a:p>
          <a:p>
            <a:pPr lvl="1" marL="804545" indent="-254000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804545" algn="l"/>
              </a:tabLst>
            </a:pP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Sed</a:t>
            </a:r>
            <a:r>
              <a:rPr dirty="0" sz="12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diam</a:t>
            </a:r>
            <a:r>
              <a:rPr dirty="0" sz="12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nonummy</a:t>
            </a:r>
            <a:r>
              <a:rPr dirty="0" sz="12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03864"/>
                </a:solidFill>
                <a:latin typeface="Arial"/>
                <a:cs typeface="Arial"/>
              </a:rPr>
              <a:t>nibh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404366" y="4241908"/>
            <a:ext cx="2576830" cy="1527175"/>
          </a:xfrm>
          <a:prstGeom prst="rect">
            <a:avLst/>
          </a:prstGeom>
        </p:spPr>
        <p:txBody>
          <a:bodyPr wrap="square" lIns="0" tIns="136525" rIns="0" bIns="0" rtlCol="0" vert="horz">
            <a:spAutoFit/>
          </a:bodyPr>
          <a:lstStyle/>
          <a:p>
            <a:pPr marL="235585" indent="-222885">
              <a:lnSpc>
                <a:spcPct val="100000"/>
              </a:lnSpc>
              <a:spcBef>
                <a:spcPts val="1075"/>
              </a:spcBef>
              <a:buClr>
                <a:srgbClr val="639EFF"/>
              </a:buClr>
              <a:buAutoNum type="arabicPeriod" startAt="3"/>
              <a:tabLst>
                <a:tab pos="235585" algn="l"/>
              </a:tabLst>
            </a:pP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Lorem</a:t>
            </a:r>
            <a:r>
              <a:rPr dirty="0" sz="1400" spc="-1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1400" spc="-20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dolor</a:t>
            </a:r>
            <a:r>
              <a:rPr dirty="0" sz="1400" spc="-2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sit</a:t>
            </a:r>
            <a:r>
              <a:rPr dirty="0" sz="1400" spc="-1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0" b="1">
                <a:solidFill>
                  <a:srgbClr val="003864"/>
                </a:solidFill>
                <a:latin typeface="Arial"/>
                <a:cs typeface="Arial"/>
              </a:rPr>
              <a:t>amet</a:t>
            </a:r>
            <a:endParaRPr sz="1400">
              <a:latin typeface="Arial"/>
              <a:cs typeface="Arial"/>
            </a:endParaRPr>
          </a:p>
          <a:p>
            <a:pPr lvl="1" marL="804545" indent="-254000">
              <a:lnSpc>
                <a:spcPct val="100000"/>
              </a:lnSpc>
              <a:spcBef>
                <a:spcPts val="825"/>
              </a:spcBef>
              <a:buAutoNum type="arabicPeriod"/>
              <a:tabLst>
                <a:tab pos="804545" algn="l"/>
              </a:tabLst>
            </a:pP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Consectetuer</a:t>
            </a:r>
            <a:r>
              <a:rPr dirty="0" sz="1200" spc="-7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3864"/>
                </a:solidFill>
                <a:latin typeface="Arial"/>
                <a:cs typeface="Arial"/>
              </a:rPr>
              <a:t>adipiscing</a:t>
            </a:r>
            <a:endParaRPr sz="1200">
              <a:latin typeface="Arial"/>
              <a:cs typeface="Arial"/>
            </a:endParaRPr>
          </a:p>
          <a:p>
            <a:pPr lvl="1" marL="804545" indent="-254000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804545" algn="l"/>
              </a:tabLst>
            </a:pP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Sed</a:t>
            </a:r>
            <a:r>
              <a:rPr dirty="0" sz="12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diam</a:t>
            </a:r>
            <a:r>
              <a:rPr dirty="0" sz="12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nonummy</a:t>
            </a:r>
            <a:r>
              <a:rPr dirty="0" sz="12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03864"/>
                </a:solidFill>
                <a:latin typeface="Arial"/>
                <a:cs typeface="Arial"/>
              </a:rPr>
              <a:t>nibh</a:t>
            </a:r>
            <a:endParaRPr sz="1200">
              <a:latin typeface="Arial"/>
              <a:cs typeface="Arial"/>
            </a:endParaRPr>
          </a:p>
          <a:p>
            <a:pPr lvl="1" marL="804545" indent="-254000">
              <a:lnSpc>
                <a:spcPct val="100000"/>
              </a:lnSpc>
              <a:spcBef>
                <a:spcPts val="850"/>
              </a:spcBef>
              <a:buAutoNum type="arabicPeriod"/>
              <a:tabLst>
                <a:tab pos="804545" algn="l"/>
              </a:tabLst>
            </a:pP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Consectetuer</a:t>
            </a:r>
            <a:r>
              <a:rPr dirty="0" sz="1200" spc="-7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3864"/>
                </a:solidFill>
                <a:latin typeface="Arial"/>
                <a:cs typeface="Arial"/>
              </a:rPr>
              <a:t>adipiscing</a:t>
            </a:r>
            <a:endParaRPr sz="1200">
              <a:latin typeface="Arial"/>
              <a:cs typeface="Arial"/>
            </a:endParaRPr>
          </a:p>
          <a:p>
            <a:pPr lvl="1" marL="804545" indent="-254000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804545" algn="l"/>
              </a:tabLst>
            </a:pP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Sed</a:t>
            </a:r>
            <a:r>
              <a:rPr dirty="0" sz="12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diam</a:t>
            </a:r>
            <a:r>
              <a:rPr dirty="0" sz="12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nonummy</a:t>
            </a:r>
            <a:r>
              <a:rPr dirty="0" sz="12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03864"/>
                </a:solidFill>
                <a:latin typeface="Arial"/>
                <a:cs typeface="Arial"/>
              </a:rPr>
              <a:t>nibh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427979" y="1613644"/>
            <a:ext cx="2576830" cy="942340"/>
          </a:xfrm>
          <a:prstGeom prst="rect">
            <a:avLst/>
          </a:prstGeom>
        </p:spPr>
        <p:txBody>
          <a:bodyPr wrap="square" lIns="0" tIns="135255" rIns="0" bIns="0" rtlCol="0" vert="horz">
            <a:spAutoFit/>
          </a:bodyPr>
          <a:lstStyle/>
          <a:p>
            <a:pPr marL="235585" indent="-222885">
              <a:lnSpc>
                <a:spcPct val="100000"/>
              </a:lnSpc>
              <a:spcBef>
                <a:spcPts val="1065"/>
              </a:spcBef>
              <a:buClr>
                <a:srgbClr val="639EFF"/>
              </a:buClr>
              <a:buAutoNum type="arabicPeriod" startAt="4"/>
              <a:tabLst>
                <a:tab pos="235585" algn="l"/>
              </a:tabLst>
            </a:pP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Lorem</a:t>
            </a:r>
            <a:r>
              <a:rPr dirty="0" sz="1400" spc="-30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1400" spc="-4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dolor</a:t>
            </a:r>
            <a:r>
              <a:rPr dirty="0" sz="1400" spc="-50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sit</a:t>
            </a:r>
            <a:r>
              <a:rPr dirty="0" sz="1400" spc="-40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0" b="1">
                <a:solidFill>
                  <a:srgbClr val="003864"/>
                </a:solidFill>
                <a:latin typeface="Arial"/>
                <a:cs typeface="Arial"/>
              </a:rPr>
              <a:t>amet</a:t>
            </a:r>
            <a:endParaRPr sz="1400">
              <a:latin typeface="Arial"/>
              <a:cs typeface="Arial"/>
            </a:endParaRPr>
          </a:p>
          <a:p>
            <a:pPr lvl="1" marL="805180" indent="-254635">
              <a:lnSpc>
                <a:spcPct val="100000"/>
              </a:lnSpc>
              <a:spcBef>
                <a:spcPts val="825"/>
              </a:spcBef>
              <a:buAutoNum type="arabicPeriod"/>
              <a:tabLst>
                <a:tab pos="805180" algn="l"/>
              </a:tabLst>
            </a:pP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Consectetuer</a:t>
            </a:r>
            <a:r>
              <a:rPr dirty="0" sz="1200" spc="-7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3864"/>
                </a:solidFill>
                <a:latin typeface="Arial"/>
                <a:cs typeface="Arial"/>
              </a:rPr>
              <a:t>adipiscing</a:t>
            </a:r>
            <a:endParaRPr sz="1200">
              <a:latin typeface="Arial"/>
              <a:cs typeface="Arial"/>
            </a:endParaRPr>
          </a:p>
          <a:p>
            <a:pPr lvl="1" marL="802005" indent="-251460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802005" algn="l"/>
              </a:tabLst>
            </a:pPr>
            <a:r>
              <a:rPr dirty="0" sz="1200" spc="-10">
                <a:solidFill>
                  <a:srgbClr val="003864"/>
                </a:solidFill>
                <a:latin typeface="Arial"/>
                <a:cs typeface="Arial"/>
              </a:rPr>
              <a:t>Tincidunt</a:t>
            </a:r>
            <a:r>
              <a:rPr dirty="0" sz="12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ut</a:t>
            </a:r>
            <a:r>
              <a:rPr dirty="0" sz="1200" spc="-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laoreet</a:t>
            </a:r>
            <a:r>
              <a:rPr dirty="0" sz="12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3864"/>
                </a:solidFill>
                <a:latin typeface="Arial"/>
                <a:cs typeface="Arial"/>
              </a:rPr>
              <a:t>dolore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427979" y="2781811"/>
            <a:ext cx="2576830" cy="1233805"/>
          </a:xfrm>
          <a:prstGeom prst="rect">
            <a:avLst/>
          </a:prstGeom>
        </p:spPr>
        <p:txBody>
          <a:bodyPr wrap="square" lIns="0" tIns="135890" rIns="0" bIns="0" rtlCol="0" vert="horz">
            <a:spAutoFit/>
          </a:bodyPr>
          <a:lstStyle/>
          <a:p>
            <a:pPr marL="235585" indent="-222885">
              <a:lnSpc>
                <a:spcPct val="100000"/>
              </a:lnSpc>
              <a:spcBef>
                <a:spcPts val="1070"/>
              </a:spcBef>
              <a:buClr>
                <a:srgbClr val="639EFF"/>
              </a:buClr>
              <a:buAutoNum type="arabicPeriod" startAt="5"/>
              <a:tabLst>
                <a:tab pos="235585" algn="l"/>
              </a:tabLst>
            </a:pP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Lorem</a:t>
            </a:r>
            <a:r>
              <a:rPr dirty="0" sz="1400" spc="-1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1400" spc="-20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dolor</a:t>
            </a:r>
            <a:r>
              <a:rPr dirty="0" sz="1400" spc="-2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sit</a:t>
            </a:r>
            <a:r>
              <a:rPr dirty="0" sz="1400" spc="-1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0" b="1">
                <a:solidFill>
                  <a:srgbClr val="003864"/>
                </a:solidFill>
                <a:latin typeface="Arial"/>
                <a:cs typeface="Arial"/>
              </a:rPr>
              <a:t>amet</a:t>
            </a:r>
            <a:endParaRPr sz="1400">
              <a:latin typeface="Arial"/>
              <a:cs typeface="Arial"/>
            </a:endParaRPr>
          </a:p>
          <a:p>
            <a:pPr lvl="1" marL="805180" indent="-254635">
              <a:lnSpc>
                <a:spcPct val="100000"/>
              </a:lnSpc>
              <a:spcBef>
                <a:spcPts val="825"/>
              </a:spcBef>
              <a:buAutoNum type="arabicPeriod"/>
              <a:tabLst>
                <a:tab pos="805180" algn="l"/>
              </a:tabLst>
            </a:pP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Consectetuer</a:t>
            </a:r>
            <a:r>
              <a:rPr dirty="0" sz="1200" spc="-7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3864"/>
                </a:solidFill>
                <a:latin typeface="Arial"/>
                <a:cs typeface="Arial"/>
              </a:rPr>
              <a:t>adipiscing</a:t>
            </a:r>
            <a:endParaRPr sz="1200">
              <a:latin typeface="Arial"/>
              <a:cs typeface="Arial"/>
            </a:endParaRPr>
          </a:p>
          <a:p>
            <a:pPr lvl="1" marL="805180" indent="-254635">
              <a:lnSpc>
                <a:spcPct val="100000"/>
              </a:lnSpc>
              <a:spcBef>
                <a:spcPts val="855"/>
              </a:spcBef>
              <a:buAutoNum type="arabicPeriod"/>
              <a:tabLst>
                <a:tab pos="805180" algn="l"/>
              </a:tabLst>
            </a:pP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Sed</a:t>
            </a:r>
            <a:r>
              <a:rPr dirty="0" sz="12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diam</a:t>
            </a:r>
            <a:r>
              <a:rPr dirty="0" sz="12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nonummy</a:t>
            </a:r>
            <a:r>
              <a:rPr dirty="0" sz="12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03864"/>
                </a:solidFill>
                <a:latin typeface="Arial"/>
                <a:cs typeface="Arial"/>
              </a:rPr>
              <a:t>nibh</a:t>
            </a:r>
            <a:endParaRPr sz="1200">
              <a:latin typeface="Arial"/>
              <a:cs typeface="Arial"/>
            </a:endParaRPr>
          </a:p>
          <a:p>
            <a:pPr lvl="1" marL="802005" indent="-251460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802005" algn="l"/>
              </a:tabLst>
            </a:pPr>
            <a:r>
              <a:rPr dirty="0" sz="1200" spc="-10">
                <a:solidFill>
                  <a:srgbClr val="003864"/>
                </a:solidFill>
                <a:latin typeface="Arial"/>
                <a:cs typeface="Arial"/>
              </a:rPr>
              <a:t>Tincidunt</a:t>
            </a:r>
            <a:r>
              <a:rPr dirty="0" sz="12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ut</a:t>
            </a:r>
            <a:r>
              <a:rPr dirty="0" sz="1200" spc="-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laoreet</a:t>
            </a:r>
            <a:r>
              <a:rPr dirty="0" sz="12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3864"/>
                </a:solidFill>
                <a:latin typeface="Arial"/>
                <a:cs typeface="Arial"/>
              </a:rPr>
              <a:t>dolore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427979" y="4241908"/>
            <a:ext cx="2576830" cy="1234440"/>
          </a:xfrm>
          <a:prstGeom prst="rect">
            <a:avLst/>
          </a:prstGeom>
        </p:spPr>
        <p:txBody>
          <a:bodyPr wrap="square" lIns="0" tIns="136525" rIns="0" bIns="0" rtlCol="0" vert="horz">
            <a:spAutoFit/>
          </a:bodyPr>
          <a:lstStyle/>
          <a:p>
            <a:pPr marL="235585" indent="-222885">
              <a:lnSpc>
                <a:spcPct val="100000"/>
              </a:lnSpc>
              <a:spcBef>
                <a:spcPts val="1075"/>
              </a:spcBef>
              <a:buClr>
                <a:srgbClr val="639EFF"/>
              </a:buClr>
              <a:buAutoNum type="arabicPeriod" startAt="6"/>
              <a:tabLst>
                <a:tab pos="235585" algn="l"/>
              </a:tabLst>
            </a:pP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Lorem</a:t>
            </a:r>
            <a:r>
              <a:rPr dirty="0" sz="1400" spc="-1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1400" spc="-20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dolor</a:t>
            </a:r>
            <a:r>
              <a:rPr dirty="0" sz="1400" spc="-2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sit</a:t>
            </a:r>
            <a:r>
              <a:rPr dirty="0" sz="1400" spc="-1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0" b="1">
                <a:solidFill>
                  <a:srgbClr val="003864"/>
                </a:solidFill>
                <a:latin typeface="Arial"/>
                <a:cs typeface="Arial"/>
              </a:rPr>
              <a:t>amet</a:t>
            </a:r>
            <a:endParaRPr sz="1400">
              <a:latin typeface="Arial"/>
              <a:cs typeface="Arial"/>
            </a:endParaRPr>
          </a:p>
          <a:p>
            <a:pPr lvl="1" marL="805180" indent="-254635">
              <a:lnSpc>
                <a:spcPct val="100000"/>
              </a:lnSpc>
              <a:spcBef>
                <a:spcPts val="825"/>
              </a:spcBef>
              <a:buAutoNum type="arabicPeriod"/>
              <a:tabLst>
                <a:tab pos="805180" algn="l"/>
              </a:tabLst>
            </a:pP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Consectetuer</a:t>
            </a:r>
            <a:r>
              <a:rPr dirty="0" sz="1200" spc="-7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3864"/>
                </a:solidFill>
                <a:latin typeface="Arial"/>
                <a:cs typeface="Arial"/>
              </a:rPr>
              <a:t>adipiscing</a:t>
            </a:r>
            <a:endParaRPr sz="1200">
              <a:latin typeface="Arial"/>
              <a:cs typeface="Arial"/>
            </a:endParaRPr>
          </a:p>
          <a:p>
            <a:pPr lvl="1" marL="805180" indent="-254635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805180" algn="l"/>
              </a:tabLst>
            </a:pP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Sed</a:t>
            </a:r>
            <a:r>
              <a:rPr dirty="0" sz="12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diam</a:t>
            </a:r>
            <a:r>
              <a:rPr dirty="0" sz="12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nonummy</a:t>
            </a:r>
            <a:r>
              <a:rPr dirty="0" sz="12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03864"/>
                </a:solidFill>
                <a:latin typeface="Arial"/>
                <a:cs typeface="Arial"/>
              </a:rPr>
              <a:t>nibh</a:t>
            </a:r>
            <a:endParaRPr sz="1200">
              <a:latin typeface="Arial"/>
              <a:cs typeface="Arial"/>
            </a:endParaRPr>
          </a:p>
          <a:p>
            <a:pPr lvl="1" marL="802005" indent="-251460">
              <a:lnSpc>
                <a:spcPct val="100000"/>
              </a:lnSpc>
              <a:spcBef>
                <a:spcPts val="850"/>
              </a:spcBef>
              <a:buAutoNum type="arabicPeriod"/>
              <a:tabLst>
                <a:tab pos="802005" algn="l"/>
              </a:tabLst>
            </a:pPr>
            <a:r>
              <a:rPr dirty="0" sz="1200" spc="-10">
                <a:solidFill>
                  <a:srgbClr val="003864"/>
                </a:solidFill>
                <a:latin typeface="Arial"/>
                <a:cs typeface="Arial"/>
              </a:rPr>
              <a:t>Tincidunt</a:t>
            </a:r>
            <a:r>
              <a:rPr dirty="0" sz="12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ut</a:t>
            </a:r>
            <a:r>
              <a:rPr dirty="0" sz="1200" spc="-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3864"/>
                </a:solidFill>
                <a:latin typeface="Arial"/>
                <a:cs typeface="Arial"/>
              </a:rPr>
              <a:t>laoreet</a:t>
            </a:r>
            <a:r>
              <a:rPr dirty="0" sz="12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3864"/>
                </a:solidFill>
                <a:latin typeface="Arial"/>
                <a:cs typeface="Arial"/>
              </a:rPr>
              <a:t>dolore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496557" y="475392"/>
            <a:ext cx="1016000" cy="291465"/>
            <a:chOff x="496557" y="475392"/>
            <a:chExt cx="1016000" cy="291465"/>
          </a:xfrm>
        </p:grpSpPr>
        <p:sp>
          <p:nvSpPr>
            <p:cNvPr id="9" name="object 9" descr=""/>
            <p:cNvSpPr/>
            <p:nvPr/>
          </p:nvSpPr>
          <p:spPr>
            <a:xfrm>
              <a:off x="1071460" y="492467"/>
              <a:ext cx="441325" cy="256540"/>
            </a:xfrm>
            <a:custGeom>
              <a:avLst/>
              <a:gdLst/>
              <a:ahLst/>
              <a:cxnLst/>
              <a:rect l="l" t="t" r="r" b="b"/>
              <a:pathLst>
                <a:path w="441325" h="256540">
                  <a:moveTo>
                    <a:pt x="175107" y="533"/>
                  </a:moveTo>
                  <a:lnTo>
                    <a:pt x="0" y="533"/>
                  </a:lnTo>
                  <a:lnTo>
                    <a:pt x="0" y="43776"/>
                  </a:lnTo>
                  <a:lnTo>
                    <a:pt x="0" y="103555"/>
                  </a:lnTo>
                  <a:lnTo>
                    <a:pt x="0" y="148069"/>
                  </a:lnTo>
                  <a:lnTo>
                    <a:pt x="0" y="256171"/>
                  </a:lnTo>
                  <a:lnTo>
                    <a:pt x="51536" y="256171"/>
                  </a:lnTo>
                  <a:lnTo>
                    <a:pt x="51536" y="148069"/>
                  </a:lnTo>
                  <a:lnTo>
                    <a:pt x="158216" y="148069"/>
                  </a:lnTo>
                  <a:lnTo>
                    <a:pt x="158216" y="103555"/>
                  </a:lnTo>
                  <a:lnTo>
                    <a:pt x="51536" y="103555"/>
                  </a:lnTo>
                  <a:lnTo>
                    <a:pt x="51536" y="43776"/>
                  </a:lnTo>
                  <a:lnTo>
                    <a:pt x="175107" y="43776"/>
                  </a:lnTo>
                  <a:lnTo>
                    <a:pt x="175107" y="533"/>
                  </a:lnTo>
                  <a:close/>
                </a:path>
                <a:path w="441325" h="256540">
                  <a:moveTo>
                    <a:pt x="440817" y="0"/>
                  </a:moveTo>
                  <a:lnTo>
                    <a:pt x="386054" y="0"/>
                  </a:lnTo>
                  <a:lnTo>
                    <a:pt x="323507" y="189801"/>
                  </a:lnTo>
                  <a:lnTo>
                    <a:pt x="258826" y="0"/>
                  </a:lnTo>
                  <a:lnTo>
                    <a:pt x="203022" y="0"/>
                  </a:lnTo>
                  <a:lnTo>
                    <a:pt x="294297" y="256349"/>
                  </a:lnTo>
                  <a:lnTo>
                    <a:pt x="349300" y="256349"/>
                  </a:lnTo>
                  <a:lnTo>
                    <a:pt x="440817" y="0"/>
                  </a:lnTo>
                  <a:close/>
                </a:path>
              </a:pathLst>
            </a:custGeom>
            <a:solidFill>
              <a:srgbClr val="00386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6557" y="475392"/>
              <a:ext cx="538018" cy="291087"/>
            </a:xfrm>
            <a:prstGeom prst="rect">
              <a:avLst/>
            </a:prstGeom>
          </p:spPr>
        </p:pic>
      </p:grpSp>
      <p:pic>
        <p:nvPicPr>
          <p:cNvPr id="11" name="object 11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17355" y="164477"/>
            <a:ext cx="908939" cy="901814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483819" y="1120266"/>
            <a:ext cx="2759710" cy="33083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Título</a:t>
            </a:r>
            <a:r>
              <a:rPr dirty="0" spc="-35"/>
              <a:t> </a:t>
            </a:r>
            <a:r>
              <a:rPr dirty="0"/>
              <a:t>de</a:t>
            </a:r>
            <a:r>
              <a:rPr dirty="0" spc="-10"/>
              <a:t> </a:t>
            </a:r>
            <a:r>
              <a:rPr dirty="0"/>
              <a:t>la</a:t>
            </a:r>
            <a:r>
              <a:rPr dirty="0" spc="-25"/>
              <a:t> </a:t>
            </a:r>
            <a:r>
              <a:rPr dirty="0" spc="-10"/>
              <a:t>diapositiva</a:t>
            </a:r>
          </a:p>
        </p:txBody>
      </p:sp>
      <p:pic>
        <p:nvPicPr>
          <p:cNvPr id="13" name="object 13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15702" y="192417"/>
            <a:ext cx="1749193" cy="877604"/>
          </a:xfrm>
          <a:prstGeom prst="rect">
            <a:avLst/>
          </a:prstGeom>
        </p:spPr>
      </p:pic>
      <p:sp>
        <p:nvSpPr>
          <p:cNvPr id="14" name="object 14" descr=""/>
          <p:cNvSpPr txBox="1"/>
          <p:nvPr/>
        </p:nvSpPr>
        <p:spPr>
          <a:xfrm>
            <a:off x="11278869" y="6206357"/>
            <a:ext cx="82550" cy="13970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800" spc="-50">
                <a:solidFill>
                  <a:srgbClr val="001A33"/>
                </a:solidFill>
                <a:latin typeface="Arial"/>
                <a:cs typeface="Arial"/>
              </a:rPr>
              <a:t>3</a:t>
            </a:r>
            <a:endParaRPr sz="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0795">
              <a:lnSpc>
                <a:spcPct val="100000"/>
              </a:lnSpc>
              <a:spcBef>
                <a:spcPts val="105"/>
              </a:spcBef>
            </a:pPr>
            <a:r>
              <a:rPr dirty="0"/>
              <a:t>Título</a:t>
            </a:r>
            <a:r>
              <a:rPr dirty="0" spc="-35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10"/>
              <a:t>diapositiva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56996" y="3250819"/>
            <a:ext cx="5222240" cy="24225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LOREM</a:t>
            </a:r>
            <a:r>
              <a:rPr dirty="0" sz="1400" spc="-4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1400" spc="-4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0" b="1">
                <a:solidFill>
                  <a:srgbClr val="003864"/>
                </a:solidFill>
                <a:latin typeface="Arial"/>
                <a:cs typeface="Arial"/>
              </a:rPr>
              <a:t>DOLOR</a:t>
            </a:r>
            <a:endParaRPr sz="1400">
              <a:latin typeface="Arial"/>
              <a:cs typeface="Arial"/>
            </a:endParaRPr>
          </a:p>
          <a:p>
            <a:pPr algn="just" marL="24765" marR="5080">
              <a:lnSpc>
                <a:spcPct val="110100"/>
              </a:lnSpc>
              <a:spcBef>
                <a:spcPts val="1195"/>
              </a:spcBef>
            </a:pP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Lorem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dolor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sit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amet,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consectetuer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adipiscing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elit,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sed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diam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nonummy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nibh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euismod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tincidunt</a:t>
            </a:r>
            <a:r>
              <a:rPr dirty="0" sz="1400" spc="-6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ut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laoreet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dolore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magna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aliquam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erat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volutpat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sapien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nisl,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leo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non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feliz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lacus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volutpat.</a:t>
            </a:r>
            <a:endParaRPr sz="1400">
              <a:latin typeface="Arial"/>
              <a:cs typeface="Arial"/>
            </a:endParaRPr>
          </a:p>
          <a:p>
            <a:pPr marL="24765" marR="112395">
              <a:lnSpc>
                <a:spcPct val="110000"/>
              </a:lnSpc>
              <a:spcBef>
                <a:spcPts val="1200"/>
              </a:spcBef>
            </a:pP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Nulla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non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consequat,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fringilla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ante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sit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amet,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bibendum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lacus.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Ut</a:t>
            </a:r>
            <a:r>
              <a:rPr dirty="0" sz="1400" spc="-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laoreet,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risus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at</a:t>
            </a:r>
            <a:r>
              <a:rPr dirty="0" sz="1400" spc="-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imperdiet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malesuada,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eros</a:t>
            </a:r>
            <a:r>
              <a:rPr dirty="0" sz="1400" spc="-1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nunc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elementum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quam,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nec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semper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orci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enim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</a:t>
            </a:r>
            <a:r>
              <a:rPr dirty="0" sz="1400" spc="-1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nulla.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Ut</a:t>
            </a:r>
            <a:r>
              <a:rPr dirty="0" sz="1400" spc="-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consectetur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leo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non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felis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pulvinar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pretium.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Etiam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at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sapien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nisl.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Morbi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congue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mattis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placerat.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Nunc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vitae</a:t>
            </a:r>
            <a:r>
              <a:rPr dirty="0" sz="1400" spc="-1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convallis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neque.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In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luctus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est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et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justo.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493002" y="3250819"/>
            <a:ext cx="5222240" cy="24225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LOREM</a:t>
            </a:r>
            <a:r>
              <a:rPr dirty="0" sz="1400" spc="-4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1400" spc="-4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0" b="1">
                <a:solidFill>
                  <a:srgbClr val="003864"/>
                </a:solidFill>
                <a:latin typeface="Arial"/>
                <a:cs typeface="Arial"/>
              </a:rPr>
              <a:t>DOLOR</a:t>
            </a:r>
            <a:endParaRPr sz="1400">
              <a:latin typeface="Arial"/>
              <a:cs typeface="Arial"/>
            </a:endParaRPr>
          </a:p>
          <a:p>
            <a:pPr algn="just" marL="24765" marR="5080">
              <a:lnSpc>
                <a:spcPct val="110100"/>
              </a:lnSpc>
              <a:spcBef>
                <a:spcPts val="1195"/>
              </a:spcBef>
            </a:pP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Lorem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dolor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sit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amet,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consectetuer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adipiscing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elit,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sed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diam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nonummy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nibh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euismod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tincidunt</a:t>
            </a:r>
            <a:r>
              <a:rPr dirty="0" sz="1400" spc="-6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ut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laoreet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dolore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magna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aliquam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erat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volutpat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sapien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nisl,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leo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non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feliz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lacus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volutpat.</a:t>
            </a:r>
            <a:endParaRPr sz="1400">
              <a:latin typeface="Arial"/>
              <a:cs typeface="Arial"/>
            </a:endParaRPr>
          </a:p>
          <a:p>
            <a:pPr marL="24765" marR="112395">
              <a:lnSpc>
                <a:spcPct val="110000"/>
              </a:lnSpc>
              <a:spcBef>
                <a:spcPts val="1200"/>
              </a:spcBef>
            </a:pP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Nulla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non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consequat,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fringilla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ante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sit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amet,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bibendum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lacus.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Ut</a:t>
            </a:r>
            <a:r>
              <a:rPr dirty="0" sz="1400" spc="-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laoreet,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risus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at</a:t>
            </a:r>
            <a:r>
              <a:rPr dirty="0" sz="1400" spc="-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imperdiet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malesuada,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eros</a:t>
            </a:r>
            <a:r>
              <a:rPr dirty="0" sz="1400" spc="-1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nunc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elementum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quam,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nec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semper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orci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enim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</a:t>
            </a:r>
            <a:r>
              <a:rPr dirty="0" sz="1400" spc="-1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nulla.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Ut</a:t>
            </a:r>
            <a:r>
              <a:rPr dirty="0" sz="1400" spc="-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consectetur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leo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non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felis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pulvinar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pretium.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Etiam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at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sapien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nisl.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Morbi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congue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mattis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placerat.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Nunc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vitae</a:t>
            </a:r>
            <a:r>
              <a:rPr dirty="0" sz="1400" spc="-1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convallis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neque.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In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luctus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est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et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justo.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1334368" y="463676"/>
            <a:ext cx="39560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10" b="1">
                <a:solidFill>
                  <a:srgbClr val="003864"/>
                </a:solidFill>
                <a:latin typeface="Arial"/>
                <a:cs typeface="Arial"/>
              </a:rPr>
              <a:t>UFV.ES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496557" y="475392"/>
            <a:ext cx="1016000" cy="291465"/>
            <a:chOff x="496557" y="475392"/>
            <a:chExt cx="1016000" cy="291465"/>
          </a:xfrm>
        </p:grpSpPr>
        <p:sp>
          <p:nvSpPr>
            <p:cNvPr id="7" name="object 7" descr=""/>
            <p:cNvSpPr/>
            <p:nvPr/>
          </p:nvSpPr>
          <p:spPr>
            <a:xfrm>
              <a:off x="1071460" y="492467"/>
              <a:ext cx="441325" cy="256540"/>
            </a:xfrm>
            <a:custGeom>
              <a:avLst/>
              <a:gdLst/>
              <a:ahLst/>
              <a:cxnLst/>
              <a:rect l="l" t="t" r="r" b="b"/>
              <a:pathLst>
                <a:path w="441325" h="256540">
                  <a:moveTo>
                    <a:pt x="175107" y="533"/>
                  </a:moveTo>
                  <a:lnTo>
                    <a:pt x="0" y="533"/>
                  </a:lnTo>
                  <a:lnTo>
                    <a:pt x="0" y="43776"/>
                  </a:lnTo>
                  <a:lnTo>
                    <a:pt x="0" y="103555"/>
                  </a:lnTo>
                  <a:lnTo>
                    <a:pt x="0" y="148069"/>
                  </a:lnTo>
                  <a:lnTo>
                    <a:pt x="0" y="256171"/>
                  </a:lnTo>
                  <a:lnTo>
                    <a:pt x="51536" y="256171"/>
                  </a:lnTo>
                  <a:lnTo>
                    <a:pt x="51536" y="148069"/>
                  </a:lnTo>
                  <a:lnTo>
                    <a:pt x="158216" y="148069"/>
                  </a:lnTo>
                  <a:lnTo>
                    <a:pt x="158216" y="103555"/>
                  </a:lnTo>
                  <a:lnTo>
                    <a:pt x="51536" y="103555"/>
                  </a:lnTo>
                  <a:lnTo>
                    <a:pt x="51536" y="43776"/>
                  </a:lnTo>
                  <a:lnTo>
                    <a:pt x="175107" y="43776"/>
                  </a:lnTo>
                  <a:lnTo>
                    <a:pt x="175107" y="533"/>
                  </a:lnTo>
                  <a:close/>
                </a:path>
                <a:path w="441325" h="256540">
                  <a:moveTo>
                    <a:pt x="440817" y="0"/>
                  </a:moveTo>
                  <a:lnTo>
                    <a:pt x="386054" y="0"/>
                  </a:lnTo>
                  <a:lnTo>
                    <a:pt x="323507" y="189801"/>
                  </a:lnTo>
                  <a:lnTo>
                    <a:pt x="258826" y="0"/>
                  </a:lnTo>
                  <a:lnTo>
                    <a:pt x="203022" y="0"/>
                  </a:lnTo>
                  <a:lnTo>
                    <a:pt x="294297" y="256349"/>
                  </a:lnTo>
                  <a:lnTo>
                    <a:pt x="349300" y="256349"/>
                  </a:lnTo>
                  <a:lnTo>
                    <a:pt x="440817" y="0"/>
                  </a:lnTo>
                  <a:close/>
                </a:path>
              </a:pathLst>
            </a:custGeom>
            <a:solidFill>
              <a:srgbClr val="00386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6557" y="475392"/>
              <a:ext cx="538018" cy="291087"/>
            </a:xfrm>
            <a:prstGeom prst="rect">
              <a:avLst/>
            </a:prstGeom>
          </p:spPr>
        </p:pic>
      </p:grpSp>
      <p:pic>
        <p:nvPicPr>
          <p:cNvPr id="9" name="object 9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17355" y="164477"/>
            <a:ext cx="908939" cy="901814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15702" y="192417"/>
            <a:ext cx="1876298" cy="901814"/>
          </a:xfrm>
          <a:prstGeom prst="rect">
            <a:avLst/>
          </a:prstGeom>
        </p:spPr>
      </p:pic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4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Título</a:t>
            </a:r>
            <a:r>
              <a:rPr dirty="0" spc="-35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10"/>
              <a:t>diapositiva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86562" y="2071318"/>
            <a:ext cx="3181985" cy="2139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Lorem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dolor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sit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amet,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consectetur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adipiscing</a:t>
            </a:r>
            <a:r>
              <a:rPr dirty="0" sz="1400" spc="-6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elit.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tempus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lacus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quis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lacus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ullamcorper,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ut semper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maurisvitaelo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consequat.</a:t>
            </a:r>
            <a:r>
              <a:rPr dirty="0" sz="1400" spc="-7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Nunc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scelerisque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sem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non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nunc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consectetur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commodo.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Maecenas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elit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itsier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egestas,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massa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in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 gravida semper,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ante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arcu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its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vivera de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libero,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maximus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mattis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ligula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eros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sit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amet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quam.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Maecenas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allo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hendrerit</a:t>
            </a:r>
            <a:r>
              <a:rPr dirty="0" sz="1400" spc="-6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leo.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474590" y="1675638"/>
            <a:ext cx="138176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b="1">
                <a:solidFill>
                  <a:srgbClr val="003864"/>
                </a:solidFill>
                <a:latin typeface="Arial"/>
                <a:cs typeface="Arial"/>
              </a:rPr>
              <a:t>TÍTULO</a:t>
            </a:r>
            <a:r>
              <a:rPr dirty="0" sz="1050" spc="-40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003864"/>
                </a:solidFill>
                <a:latin typeface="Arial"/>
                <a:cs typeface="Arial"/>
              </a:rPr>
              <a:t>DE</a:t>
            </a:r>
            <a:r>
              <a:rPr dirty="0" sz="1050" spc="-2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050" spc="-10" b="1">
                <a:solidFill>
                  <a:srgbClr val="003864"/>
                </a:solidFill>
                <a:latin typeface="Arial"/>
                <a:cs typeface="Arial"/>
              </a:rPr>
              <a:t>GRÁFICO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4694682" y="5071871"/>
            <a:ext cx="6417945" cy="0"/>
          </a:xfrm>
          <a:custGeom>
            <a:avLst/>
            <a:gdLst/>
            <a:ahLst/>
            <a:cxnLst/>
            <a:rect l="l" t="t" r="r" b="b"/>
            <a:pathLst>
              <a:path w="6417945" h="0">
                <a:moveTo>
                  <a:pt x="0" y="0"/>
                </a:moveTo>
                <a:lnTo>
                  <a:pt x="6417691" y="0"/>
                </a:lnTo>
              </a:path>
            </a:pathLst>
          </a:custGeom>
          <a:ln w="9525">
            <a:solidFill>
              <a:srgbClr val="00386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4694682" y="4605528"/>
            <a:ext cx="6417945" cy="0"/>
          </a:xfrm>
          <a:custGeom>
            <a:avLst/>
            <a:gdLst/>
            <a:ahLst/>
            <a:cxnLst/>
            <a:rect l="l" t="t" r="r" b="b"/>
            <a:pathLst>
              <a:path w="6417945" h="0">
                <a:moveTo>
                  <a:pt x="0" y="0"/>
                </a:moveTo>
                <a:lnTo>
                  <a:pt x="6417691" y="0"/>
                </a:lnTo>
              </a:path>
            </a:pathLst>
          </a:custGeom>
          <a:ln w="9525">
            <a:solidFill>
              <a:srgbClr val="003864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7" name="object 7" descr=""/>
          <p:cNvGrpSpPr/>
          <p:nvPr/>
        </p:nvGrpSpPr>
        <p:grpSpPr>
          <a:xfrm>
            <a:off x="4694682" y="2551048"/>
            <a:ext cx="6417945" cy="1875155"/>
            <a:chOff x="4694682" y="2551048"/>
            <a:chExt cx="6417945" cy="1875155"/>
          </a:xfrm>
        </p:grpSpPr>
        <p:sp>
          <p:nvSpPr>
            <p:cNvPr id="8" name="object 8" descr=""/>
            <p:cNvSpPr/>
            <p:nvPr/>
          </p:nvSpPr>
          <p:spPr>
            <a:xfrm>
              <a:off x="4694682" y="2743199"/>
              <a:ext cx="6417945" cy="1397635"/>
            </a:xfrm>
            <a:custGeom>
              <a:avLst/>
              <a:gdLst/>
              <a:ahLst/>
              <a:cxnLst/>
              <a:rect l="l" t="t" r="r" b="b"/>
              <a:pathLst>
                <a:path w="6417945" h="1397635">
                  <a:moveTo>
                    <a:pt x="0" y="1397508"/>
                  </a:moveTo>
                  <a:lnTo>
                    <a:pt x="6417691" y="1397508"/>
                  </a:lnTo>
                </a:path>
                <a:path w="6417945" h="1397635">
                  <a:moveTo>
                    <a:pt x="0" y="931163"/>
                  </a:moveTo>
                  <a:lnTo>
                    <a:pt x="6417691" y="931163"/>
                  </a:lnTo>
                </a:path>
                <a:path w="6417945" h="1397635">
                  <a:moveTo>
                    <a:pt x="0" y="466344"/>
                  </a:moveTo>
                  <a:lnTo>
                    <a:pt x="6417691" y="466344"/>
                  </a:lnTo>
                </a:path>
                <a:path w="6417945" h="1397635">
                  <a:moveTo>
                    <a:pt x="0" y="0"/>
                  </a:moveTo>
                  <a:lnTo>
                    <a:pt x="6417691" y="0"/>
                  </a:lnTo>
                </a:path>
              </a:pathLst>
            </a:custGeom>
            <a:ln w="9525">
              <a:solidFill>
                <a:srgbClr val="00386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5336413" y="2557398"/>
              <a:ext cx="5134610" cy="1862455"/>
            </a:xfrm>
            <a:custGeom>
              <a:avLst/>
              <a:gdLst/>
              <a:ahLst/>
              <a:cxnLst/>
              <a:rect l="l" t="t" r="r" b="b"/>
              <a:pathLst>
                <a:path w="5134609" h="1862454">
                  <a:moveTo>
                    <a:pt x="0" y="0"/>
                  </a:moveTo>
                  <a:lnTo>
                    <a:pt x="1283842" y="0"/>
                  </a:lnTo>
                  <a:lnTo>
                    <a:pt x="2567051" y="371728"/>
                  </a:lnTo>
                  <a:lnTo>
                    <a:pt x="3850259" y="1862201"/>
                  </a:lnTo>
                  <a:lnTo>
                    <a:pt x="5134229" y="1583308"/>
                  </a:lnTo>
                </a:path>
              </a:pathLst>
            </a:custGeom>
            <a:ln w="12700">
              <a:solidFill>
                <a:srgbClr val="C0365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/>
          <p:nvPr/>
        </p:nvSpPr>
        <p:spPr>
          <a:xfrm>
            <a:off x="4694682" y="2278126"/>
            <a:ext cx="6417945" cy="0"/>
          </a:xfrm>
          <a:custGeom>
            <a:avLst/>
            <a:gdLst/>
            <a:ahLst/>
            <a:cxnLst/>
            <a:rect l="l" t="t" r="r" b="b"/>
            <a:pathLst>
              <a:path w="6417945" h="0">
                <a:moveTo>
                  <a:pt x="0" y="0"/>
                </a:moveTo>
                <a:lnTo>
                  <a:pt x="6417691" y="0"/>
                </a:lnTo>
              </a:path>
            </a:pathLst>
          </a:custGeom>
          <a:ln w="9525">
            <a:solidFill>
              <a:srgbClr val="00386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4694682" y="5536946"/>
            <a:ext cx="6417945" cy="34925"/>
          </a:xfrm>
          <a:custGeom>
            <a:avLst/>
            <a:gdLst/>
            <a:ahLst/>
            <a:cxnLst/>
            <a:rect l="l" t="t" r="r" b="b"/>
            <a:pathLst>
              <a:path w="6417945" h="34925">
                <a:moveTo>
                  <a:pt x="0" y="0"/>
                </a:moveTo>
                <a:lnTo>
                  <a:pt x="6417691" y="0"/>
                </a:lnTo>
              </a:path>
              <a:path w="6417945" h="34925">
                <a:moveTo>
                  <a:pt x="0" y="0"/>
                </a:moveTo>
                <a:lnTo>
                  <a:pt x="0" y="34543"/>
                </a:lnTo>
              </a:path>
              <a:path w="6417945" h="34925">
                <a:moveTo>
                  <a:pt x="1283969" y="0"/>
                </a:moveTo>
                <a:lnTo>
                  <a:pt x="1283969" y="34543"/>
                </a:lnTo>
              </a:path>
              <a:path w="6417945" h="34925">
                <a:moveTo>
                  <a:pt x="2567177" y="0"/>
                </a:moveTo>
                <a:lnTo>
                  <a:pt x="2567177" y="34543"/>
                </a:lnTo>
              </a:path>
              <a:path w="6417945" h="34925">
                <a:moveTo>
                  <a:pt x="3850386" y="0"/>
                </a:moveTo>
                <a:lnTo>
                  <a:pt x="3850386" y="34543"/>
                </a:lnTo>
              </a:path>
              <a:path w="6417945" h="34925">
                <a:moveTo>
                  <a:pt x="5133594" y="0"/>
                </a:moveTo>
                <a:lnTo>
                  <a:pt x="5133594" y="34543"/>
                </a:lnTo>
              </a:path>
              <a:path w="6417945" h="34925">
                <a:moveTo>
                  <a:pt x="6417691" y="0"/>
                </a:moveTo>
                <a:lnTo>
                  <a:pt x="6417691" y="34543"/>
                </a:lnTo>
              </a:path>
            </a:pathLst>
          </a:custGeom>
          <a:ln w="9525">
            <a:solidFill>
              <a:srgbClr val="00386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4538598" y="5455158"/>
            <a:ext cx="8255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0">
                <a:solidFill>
                  <a:srgbClr val="003864"/>
                </a:solidFill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538598" y="4989321"/>
            <a:ext cx="8255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50">
                <a:solidFill>
                  <a:srgbClr val="003864"/>
                </a:solidFill>
                <a:latin typeface="Arial"/>
                <a:cs typeface="Arial"/>
              </a:rPr>
              <a:t>5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4482210" y="4523613"/>
            <a:ext cx="13843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25">
                <a:solidFill>
                  <a:srgbClr val="003864"/>
                </a:solidFill>
                <a:latin typeface="Arial"/>
                <a:cs typeface="Arial"/>
              </a:rPr>
              <a:t>10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482210" y="4057599"/>
            <a:ext cx="138430" cy="1485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>
                <a:solidFill>
                  <a:srgbClr val="003864"/>
                </a:solidFill>
                <a:latin typeface="Arial"/>
                <a:cs typeface="Arial"/>
              </a:rPr>
              <a:t>15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482210" y="3592448"/>
            <a:ext cx="13843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>
                <a:solidFill>
                  <a:srgbClr val="003864"/>
                </a:solidFill>
                <a:latin typeface="Arial"/>
                <a:cs typeface="Arial"/>
              </a:rPr>
              <a:t>20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4482210" y="3126739"/>
            <a:ext cx="13843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>
                <a:solidFill>
                  <a:srgbClr val="003864"/>
                </a:solidFill>
                <a:latin typeface="Arial"/>
                <a:cs typeface="Arial"/>
              </a:rPr>
              <a:t>25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482210" y="2661031"/>
            <a:ext cx="13843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>
                <a:solidFill>
                  <a:srgbClr val="003864"/>
                </a:solidFill>
                <a:latin typeface="Arial"/>
                <a:cs typeface="Arial"/>
              </a:rPr>
              <a:t>30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4482210" y="2195576"/>
            <a:ext cx="138430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25">
                <a:solidFill>
                  <a:srgbClr val="003864"/>
                </a:solidFill>
                <a:latin typeface="Arial"/>
                <a:cs typeface="Arial"/>
              </a:rPr>
              <a:t>35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5165597" y="5583732"/>
            <a:ext cx="343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003864"/>
                </a:solidFill>
                <a:latin typeface="Arial"/>
                <a:cs typeface="Arial"/>
              </a:rPr>
              <a:t>5/1/02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6449314" y="5583732"/>
            <a:ext cx="343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003864"/>
                </a:solidFill>
                <a:latin typeface="Arial"/>
                <a:cs typeface="Arial"/>
              </a:rPr>
              <a:t>6/1/02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7732903" y="5583732"/>
            <a:ext cx="343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003864"/>
                </a:solidFill>
                <a:latin typeface="Arial"/>
                <a:cs typeface="Arial"/>
              </a:rPr>
              <a:t>7/1/02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9016745" y="5583732"/>
            <a:ext cx="343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003864"/>
                </a:solidFill>
                <a:latin typeface="Arial"/>
                <a:cs typeface="Arial"/>
              </a:rPr>
              <a:t>8/1/02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10300207" y="5583732"/>
            <a:ext cx="343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-10">
                <a:solidFill>
                  <a:srgbClr val="003864"/>
                </a:solidFill>
                <a:latin typeface="Arial"/>
                <a:cs typeface="Arial"/>
              </a:rPr>
              <a:t>9/1/02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 descr=""/>
          <p:cNvSpPr/>
          <p:nvPr/>
        </p:nvSpPr>
        <p:spPr>
          <a:xfrm>
            <a:off x="10820145" y="2162682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12700">
            <a:solidFill>
              <a:srgbClr val="C0365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 txBox="1"/>
          <p:nvPr/>
        </p:nvSpPr>
        <p:spPr>
          <a:xfrm>
            <a:off x="11078336" y="2080006"/>
            <a:ext cx="34734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solidFill>
                  <a:srgbClr val="003864"/>
                </a:solidFill>
                <a:latin typeface="Arial"/>
                <a:cs typeface="Arial"/>
              </a:rPr>
              <a:t>Serie</a:t>
            </a:r>
            <a:r>
              <a:rPr dirty="0" sz="8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800" spc="-50">
                <a:solidFill>
                  <a:srgbClr val="003864"/>
                </a:solidFill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9078848" y="2328798"/>
            <a:ext cx="94170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25">
                <a:solidFill>
                  <a:srgbClr val="C03655"/>
                </a:solidFill>
                <a:latin typeface="Arial"/>
                <a:cs typeface="Arial"/>
              </a:rPr>
              <a:t>00%</a:t>
            </a:r>
            <a:endParaRPr sz="36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9076181" y="2923082"/>
            <a:ext cx="1207135" cy="312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600"/>
              </a:lnSpc>
              <a:spcBef>
                <a:spcPts val="100"/>
              </a:spcBef>
            </a:pPr>
            <a:r>
              <a:rPr dirty="0" sz="850" b="1">
                <a:solidFill>
                  <a:srgbClr val="003864"/>
                </a:solidFill>
                <a:latin typeface="Arial"/>
                <a:cs typeface="Arial"/>
              </a:rPr>
              <a:t>LOREM</a:t>
            </a:r>
            <a:r>
              <a:rPr dirty="0" sz="850" spc="-1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850" b="1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850" spc="-1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850" spc="-20" b="1">
                <a:solidFill>
                  <a:srgbClr val="003864"/>
                </a:solidFill>
                <a:latin typeface="Arial"/>
                <a:cs typeface="Arial"/>
              </a:rPr>
              <a:t>DOLOR </a:t>
            </a:r>
            <a:r>
              <a:rPr dirty="0" sz="850" b="1">
                <a:solidFill>
                  <a:srgbClr val="003864"/>
                </a:solidFill>
                <a:latin typeface="Arial"/>
                <a:cs typeface="Arial"/>
              </a:rPr>
              <a:t>AMET,</a:t>
            </a:r>
            <a:r>
              <a:rPr dirty="0" sz="850" spc="-20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850" spc="-10" b="1">
                <a:solidFill>
                  <a:srgbClr val="003864"/>
                </a:solidFill>
                <a:latin typeface="Arial"/>
                <a:cs typeface="Arial"/>
              </a:rPr>
              <a:t>CONSECTE</a:t>
            </a:r>
            <a:endParaRPr sz="850">
              <a:latin typeface="Arial"/>
              <a:cs typeface="Arial"/>
            </a:endParaRPr>
          </a:p>
        </p:txBody>
      </p:sp>
      <p:grpSp>
        <p:nvGrpSpPr>
          <p:cNvPr id="29" name="object 29" descr=""/>
          <p:cNvGrpSpPr/>
          <p:nvPr/>
        </p:nvGrpSpPr>
        <p:grpSpPr>
          <a:xfrm>
            <a:off x="496557" y="475392"/>
            <a:ext cx="1016000" cy="291465"/>
            <a:chOff x="496557" y="475392"/>
            <a:chExt cx="1016000" cy="291465"/>
          </a:xfrm>
        </p:grpSpPr>
        <p:sp>
          <p:nvSpPr>
            <p:cNvPr id="30" name="object 30" descr=""/>
            <p:cNvSpPr/>
            <p:nvPr/>
          </p:nvSpPr>
          <p:spPr>
            <a:xfrm>
              <a:off x="1071460" y="492467"/>
              <a:ext cx="441325" cy="256540"/>
            </a:xfrm>
            <a:custGeom>
              <a:avLst/>
              <a:gdLst/>
              <a:ahLst/>
              <a:cxnLst/>
              <a:rect l="l" t="t" r="r" b="b"/>
              <a:pathLst>
                <a:path w="441325" h="256540">
                  <a:moveTo>
                    <a:pt x="175107" y="533"/>
                  </a:moveTo>
                  <a:lnTo>
                    <a:pt x="0" y="533"/>
                  </a:lnTo>
                  <a:lnTo>
                    <a:pt x="0" y="43776"/>
                  </a:lnTo>
                  <a:lnTo>
                    <a:pt x="0" y="103555"/>
                  </a:lnTo>
                  <a:lnTo>
                    <a:pt x="0" y="148069"/>
                  </a:lnTo>
                  <a:lnTo>
                    <a:pt x="0" y="256171"/>
                  </a:lnTo>
                  <a:lnTo>
                    <a:pt x="51536" y="256171"/>
                  </a:lnTo>
                  <a:lnTo>
                    <a:pt x="51536" y="148069"/>
                  </a:lnTo>
                  <a:lnTo>
                    <a:pt x="158216" y="148069"/>
                  </a:lnTo>
                  <a:lnTo>
                    <a:pt x="158216" y="103555"/>
                  </a:lnTo>
                  <a:lnTo>
                    <a:pt x="51536" y="103555"/>
                  </a:lnTo>
                  <a:lnTo>
                    <a:pt x="51536" y="43776"/>
                  </a:lnTo>
                  <a:lnTo>
                    <a:pt x="175107" y="43776"/>
                  </a:lnTo>
                  <a:lnTo>
                    <a:pt x="175107" y="533"/>
                  </a:lnTo>
                  <a:close/>
                </a:path>
                <a:path w="441325" h="256540">
                  <a:moveTo>
                    <a:pt x="440817" y="0"/>
                  </a:moveTo>
                  <a:lnTo>
                    <a:pt x="386054" y="0"/>
                  </a:lnTo>
                  <a:lnTo>
                    <a:pt x="323507" y="189801"/>
                  </a:lnTo>
                  <a:lnTo>
                    <a:pt x="258826" y="0"/>
                  </a:lnTo>
                  <a:lnTo>
                    <a:pt x="203022" y="0"/>
                  </a:lnTo>
                  <a:lnTo>
                    <a:pt x="294297" y="256349"/>
                  </a:lnTo>
                  <a:lnTo>
                    <a:pt x="349300" y="256349"/>
                  </a:lnTo>
                  <a:lnTo>
                    <a:pt x="440817" y="0"/>
                  </a:lnTo>
                  <a:close/>
                </a:path>
              </a:pathLst>
            </a:custGeom>
            <a:solidFill>
              <a:srgbClr val="00386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1" name="object 3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6557" y="475392"/>
              <a:ext cx="538018" cy="291087"/>
            </a:xfrm>
            <a:prstGeom prst="rect">
              <a:avLst/>
            </a:prstGeom>
          </p:spPr>
        </p:pic>
      </p:grpSp>
      <p:sp>
        <p:nvSpPr>
          <p:cNvPr id="32" name="object 32" descr=""/>
          <p:cNvSpPr txBox="1"/>
          <p:nvPr/>
        </p:nvSpPr>
        <p:spPr>
          <a:xfrm>
            <a:off x="11334368" y="463676"/>
            <a:ext cx="39560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10" b="1">
                <a:solidFill>
                  <a:srgbClr val="003864"/>
                </a:solidFill>
                <a:latin typeface="Arial"/>
                <a:cs typeface="Arial"/>
              </a:rPr>
              <a:t>UFV.ES</a:t>
            </a:r>
            <a:endParaRPr sz="800">
              <a:latin typeface="Arial"/>
              <a:cs typeface="Arial"/>
            </a:endParaRPr>
          </a:p>
        </p:txBody>
      </p:sp>
      <p:pic>
        <p:nvPicPr>
          <p:cNvPr id="33" name="object 3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17355" y="164477"/>
            <a:ext cx="908939" cy="901814"/>
          </a:xfrm>
          <a:prstGeom prst="rect">
            <a:avLst/>
          </a:prstGeom>
        </p:spPr>
      </p:pic>
      <p:pic>
        <p:nvPicPr>
          <p:cNvPr id="34" name="object 34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15702" y="192417"/>
            <a:ext cx="1876298" cy="901814"/>
          </a:xfrm>
          <a:prstGeom prst="rect">
            <a:avLst/>
          </a:prstGeom>
        </p:spPr>
      </p:pic>
      <p:sp>
        <p:nvSpPr>
          <p:cNvPr id="35" name="object 3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4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0795">
              <a:lnSpc>
                <a:spcPct val="100000"/>
              </a:lnSpc>
              <a:spcBef>
                <a:spcPts val="105"/>
              </a:spcBef>
            </a:pPr>
            <a:r>
              <a:rPr dirty="0"/>
              <a:t>Título</a:t>
            </a:r>
            <a:r>
              <a:rPr dirty="0" spc="-35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10"/>
              <a:t>diapositiva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835913" y="2915411"/>
            <a:ext cx="10484485" cy="2640330"/>
            <a:chOff x="835913" y="2915411"/>
            <a:chExt cx="10484485" cy="2640330"/>
          </a:xfrm>
        </p:grpSpPr>
        <p:sp>
          <p:nvSpPr>
            <p:cNvPr id="4" name="object 4" descr=""/>
            <p:cNvSpPr/>
            <p:nvPr/>
          </p:nvSpPr>
          <p:spPr>
            <a:xfrm>
              <a:off x="835913" y="3154679"/>
              <a:ext cx="10484485" cy="2100580"/>
            </a:xfrm>
            <a:custGeom>
              <a:avLst/>
              <a:gdLst/>
              <a:ahLst/>
              <a:cxnLst/>
              <a:rect l="l" t="t" r="r" b="b"/>
              <a:pathLst>
                <a:path w="10484485" h="2100579">
                  <a:moveTo>
                    <a:pt x="6131814" y="2100072"/>
                  </a:moveTo>
                  <a:lnTo>
                    <a:pt x="7847838" y="2100072"/>
                  </a:lnTo>
                </a:path>
                <a:path w="10484485" h="2100579">
                  <a:moveTo>
                    <a:pt x="9625926" y="2100072"/>
                  </a:moveTo>
                  <a:lnTo>
                    <a:pt x="10483977" y="2100072"/>
                  </a:lnTo>
                </a:path>
                <a:path w="10484485" h="2100579">
                  <a:moveTo>
                    <a:pt x="8631174" y="2100072"/>
                  </a:moveTo>
                  <a:lnTo>
                    <a:pt x="8842375" y="2100072"/>
                  </a:lnTo>
                </a:path>
                <a:path w="10484485" h="2100579">
                  <a:moveTo>
                    <a:pt x="0" y="2100072"/>
                  </a:moveTo>
                  <a:lnTo>
                    <a:pt x="857250" y="2100072"/>
                  </a:lnTo>
                </a:path>
                <a:path w="10484485" h="2100579">
                  <a:moveTo>
                    <a:pt x="5136642" y="2100072"/>
                  </a:moveTo>
                  <a:lnTo>
                    <a:pt x="5348478" y="2100072"/>
                  </a:lnTo>
                </a:path>
                <a:path w="10484485" h="2100579">
                  <a:moveTo>
                    <a:pt x="2637282" y="2100072"/>
                  </a:moveTo>
                  <a:lnTo>
                    <a:pt x="4353306" y="2100072"/>
                  </a:lnTo>
                </a:path>
                <a:path w="10484485" h="2100579">
                  <a:moveTo>
                    <a:pt x="1642110" y="2100072"/>
                  </a:moveTo>
                  <a:lnTo>
                    <a:pt x="1852422" y="2100072"/>
                  </a:lnTo>
                </a:path>
                <a:path w="10484485" h="2100579">
                  <a:moveTo>
                    <a:pt x="6131814" y="1799844"/>
                  </a:moveTo>
                  <a:lnTo>
                    <a:pt x="7847838" y="1799844"/>
                  </a:lnTo>
                </a:path>
                <a:path w="10484485" h="2100579">
                  <a:moveTo>
                    <a:pt x="2637282" y="1799844"/>
                  </a:moveTo>
                  <a:lnTo>
                    <a:pt x="4353306" y="1799844"/>
                  </a:lnTo>
                </a:path>
                <a:path w="10484485" h="2100579">
                  <a:moveTo>
                    <a:pt x="8631174" y="1799844"/>
                  </a:moveTo>
                  <a:lnTo>
                    <a:pt x="8842375" y="1799844"/>
                  </a:lnTo>
                </a:path>
                <a:path w="10484485" h="2100579">
                  <a:moveTo>
                    <a:pt x="5136642" y="1799844"/>
                  </a:moveTo>
                  <a:lnTo>
                    <a:pt x="5348478" y="1799844"/>
                  </a:lnTo>
                </a:path>
                <a:path w="10484485" h="2100579">
                  <a:moveTo>
                    <a:pt x="0" y="1799844"/>
                  </a:moveTo>
                  <a:lnTo>
                    <a:pt x="857250" y="1799844"/>
                  </a:lnTo>
                </a:path>
                <a:path w="10484485" h="2100579">
                  <a:moveTo>
                    <a:pt x="9625926" y="1799844"/>
                  </a:moveTo>
                  <a:lnTo>
                    <a:pt x="10483977" y="1799844"/>
                  </a:lnTo>
                </a:path>
                <a:path w="10484485" h="2100579">
                  <a:moveTo>
                    <a:pt x="1642110" y="1799844"/>
                  </a:moveTo>
                  <a:lnTo>
                    <a:pt x="1852422" y="1799844"/>
                  </a:lnTo>
                </a:path>
                <a:path w="10484485" h="2100579">
                  <a:moveTo>
                    <a:pt x="2637282" y="1499616"/>
                  </a:moveTo>
                  <a:lnTo>
                    <a:pt x="4353306" y="1499616"/>
                  </a:lnTo>
                </a:path>
                <a:path w="10484485" h="2100579">
                  <a:moveTo>
                    <a:pt x="1642110" y="1499616"/>
                  </a:moveTo>
                  <a:lnTo>
                    <a:pt x="1852422" y="1499616"/>
                  </a:lnTo>
                </a:path>
                <a:path w="10484485" h="2100579">
                  <a:moveTo>
                    <a:pt x="0" y="1499616"/>
                  </a:moveTo>
                  <a:lnTo>
                    <a:pt x="857250" y="1499616"/>
                  </a:lnTo>
                </a:path>
                <a:path w="10484485" h="2100579">
                  <a:moveTo>
                    <a:pt x="5136642" y="1499616"/>
                  </a:moveTo>
                  <a:lnTo>
                    <a:pt x="5348478" y="1499616"/>
                  </a:lnTo>
                </a:path>
                <a:path w="10484485" h="2100579">
                  <a:moveTo>
                    <a:pt x="6131814" y="1499616"/>
                  </a:moveTo>
                  <a:lnTo>
                    <a:pt x="7847838" y="1499616"/>
                  </a:lnTo>
                </a:path>
                <a:path w="10484485" h="2100579">
                  <a:moveTo>
                    <a:pt x="8631174" y="1499616"/>
                  </a:moveTo>
                  <a:lnTo>
                    <a:pt x="8842375" y="1499616"/>
                  </a:lnTo>
                </a:path>
                <a:path w="10484485" h="2100579">
                  <a:moveTo>
                    <a:pt x="9625926" y="1499616"/>
                  </a:moveTo>
                  <a:lnTo>
                    <a:pt x="10483977" y="1499616"/>
                  </a:lnTo>
                </a:path>
                <a:path w="10484485" h="2100579">
                  <a:moveTo>
                    <a:pt x="6131814" y="1199388"/>
                  </a:moveTo>
                  <a:lnTo>
                    <a:pt x="7847838" y="1199388"/>
                  </a:lnTo>
                </a:path>
                <a:path w="10484485" h="2100579">
                  <a:moveTo>
                    <a:pt x="5136642" y="1199388"/>
                  </a:moveTo>
                  <a:lnTo>
                    <a:pt x="5348478" y="1199388"/>
                  </a:lnTo>
                </a:path>
                <a:path w="10484485" h="2100579">
                  <a:moveTo>
                    <a:pt x="0" y="1199388"/>
                  </a:moveTo>
                  <a:lnTo>
                    <a:pt x="857250" y="1199388"/>
                  </a:lnTo>
                </a:path>
                <a:path w="10484485" h="2100579">
                  <a:moveTo>
                    <a:pt x="1642110" y="1199388"/>
                  </a:moveTo>
                  <a:lnTo>
                    <a:pt x="1852422" y="1199388"/>
                  </a:lnTo>
                </a:path>
                <a:path w="10484485" h="2100579">
                  <a:moveTo>
                    <a:pt x="9625926" y="1199388"/>
                  </a:moveTo>
                  <a:lnTo>
                    <a:pt x="10483977" y="1199388"/>
                  </a:lnTo>
                </a:path>
                <a:path w="10484485" h="2100579">
                  <a:moveTo>
                    <a:pt x="8631174" y="1199388"/>
                  </a:moveTo>
                  <a:lnTo>
                    <a:pt x="8842375" y="1199388"/>
                  </a:lnTo>
                </a:path>
                <a:path w="10484485" h="2100579">
                  <a:moveTo>
                    <a:pt x="2637282" y="1199388"/>
                  </a:moveTo>
                  <a:lnTo>
                    <a:pt x="4353306" y="1199388"/>
                  </a:lnTo>
                </a:path>
                <a:path w="10484485" h="2100579">
                  <a:moveTo>
                    <a:pt x="6131814" y="899160"/>
                  </a:moveTo>
                  <a:lnTo>
                    <a:pt x="7847838" y="899160"/>
                  </a:lnTo>
                </a:path>
                <a:path w="10484485" h="2100579">
                  <a:moveTo>
                    <a:pt x="8631174" y="899160"/>
                  </a:moveTo>
                  <a:lnTo>
                    <a:pt x="10483977" y="899160"/>
                  </a:lnTo>
                </a:path>
                <a:path w="10484485" h="2100579">
                  <a:moveTo>
                    <a:pt x="1642110" y="899160"/>
                  </a:moveTo>
                  <a:lnTo>
                    <a:pt x="5348478" y="899160"/>
                  </a:lnTo>
                </a:path>
                <a:path w="10484485" h="2100579">
                  <a:moveTo>
                    <a:pt x="0" y="899160"/>
                  </a:moveTo>
                  <a:lnTo>
                    <a:pt x="857250" y="899160"/>
                  </a:lnTo>
                </a:path>
                <a:path w="10484485" h="2100579">
                  <a:moveTo>
                    <a:pt x="6131814" y="600456"/>
                  </a:moveTo>
                  <a:lnTo>
                    <a:pt x="7847838" y="600456"/>
                  </a:lnTo>
                </a:path>
                <a:path w="10484485" h="2100579">
                  <a:moveTo>
                    <a:pt x="8631174" y="600456"/>
                  </a:moveTo>
                  <a:lnTo>
                    <a:pt x="10483977" y="600456"/>
                  </a:lnTo>
                </a:path>
                <a:path w="10484485" h="2100579">
                  <a:moveTo>
                    <a:pt x="1642110" y="600456"/>
                  </a:moveTo>
                  <a:lnTo>
                    <a:pt x="5348478" y="600456"/>
                  </a:lnTo>
                </a:path>
                <a:path w="10484485" h="2100579">
                  <a:moveTo>
                    <a:pt x="0" y="600456"/>
                  </a:moveTo>
                  <a:lnTo>
                    <a:pt x="857250" y="600456"/>
                  </a:lnTo>
                </a:path>
                <a:path w="10484485" h="2100579">
                  <a:moveTo>
                    <a:pt x="6131814" y="300228"/>
                  </a:moveTo>
                  <a:lnTo>
                    <a:pt x="10483977" y="300228"/>
                  </a:lnTo>
                </a:path>
                <a:path w="10484485" h="2100579">
                  <a:moveTo>
                    <a:pt x="0" y="300228"/>
                  </a:moveTo>
                  <a:lnTo>
                    <a:pt x="857250" y="300228"/>
                  </a:lnTo>
                </a:path>
                <a:path w="10484485" h="2100579">
                  <a:moveTo>
                    <a:pt x="1642110" y="300228"/>
                  </a:moveTo>
                  <a:lnTo>
                    <a:pt x="5348478" y="300228"/>
                  </a:lnTo>
                </a:path>
                <a:path w="10484485" h="2100579">
                  <a:moveTo>
                    <a:pt x="1642110" y="0"/>
                  </a:moveTo>
                  <a:lnTo>
                    <a:pt x="5348478" y="0"/>
                  </a:lnTo>
                </a:path>
                <a:path w="10484485" h="2100579">
                  <a:moveTo>
                    <a:pt x="0" y="0"/>
                  </a:moveTo>
                  <a:lnTo>
                    <a:pt x="857250" y="0"/>
                  </a:lnTo>
                </a:path>
                <a:path w="10484485" h="2100579">
                  <a:moveTo>
                    <a:pt x="6131814" y="0"/>
                  </a:moveTo>
                  <a:lnTo>
                    <a:pt x="10483977" y="0"/>
                  </a:lnTo>
                </a:path>
              </a:pathLst>
            </a:custGeom>
            <a:ln w="3175">
              <a:solidFill>
                <a:srgbClr val="00386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693164" y="2974847"/>
              <a:ext cx="7774305" cy="2579370"/>
            </a:xfrm>
            <a:custGeom>
              <a:avLst/>
              <a:gdLst/>
              <a:ahLst/>
              <a:cxnLst/>
              <a:rect l="l" t="t" r="r" b="b"/>
              <a:pathLst>
                <a:path w="7774305" h="2579370">
                  <a:moveTo>
                    <a:pt x="784860" y="0"/>
                  </a:moveTo>
                  <a:lnTo>
                    <a:pt x="0" y="0"/>
                  </a:lnTo>
                  <a:lnTo>
                    <a:pt x="0" y="2579243"/>
                  </a:lnTo>
                  <a:lnTo>
                    <a:pt x="784860" y="2579243"/>
                  </a:lnTo>
                  <a:lnTo>
                    <a:pt x="784860" y="0"/>
                  </a:lnTo>
                  <a:close/>
                </a:path>
                <a:path w="7774305" h="2579370">
                  <a:moveTo>
                    <a:pt x="4279392" y="1078992"/>
                  </a:moveTo>
                  <a:lnTo>
                    <a:pt x="3496056" y="1078992"/>
                  </a:lnTo>
                  <a:lnTo>
                    <a:pt x="3496056" y="2579243"/>
                  </a:lnTo>
                  <a:lnTo>
                    <a:pt x="4279392" y="2579243"/>
                  </a:lnTo>
                  <a:lnTo>
                    <a:pt x="4279392" y="1078992"/>
                  </a:lnTo>
                  <a:close/>
                </a:path>
                <a:path w="7774305" h="2579370">
                  <a:moveTo>
                    <a:pt x="7773924" y="480060"/>
                  </a:moveTo>
                  <a:lnTo>
                    <a:pt x="6990588" y="480060"/>
                  </a:lnTo>
                  <a:lnTo>
                    <a:pt x="6990588" y="2579243"/>
                  </a:lnTo>
                  <a:lnTo>
                    <a:pt x="7773924" y="2579243"/>
                  </a:lnTo>
                  <a:lnTo>
                    <a:pt x="7773924" y="480060"/>
                  </a:lnTo>
                  <a:close/>
                </a:path>
              </a:pathLst>
            </a:custGeom>
            <a:solidFill>
              <a:srgbClr val="00386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2688336" y="2915411"/>
              <a:ext cx="7773670" cy="2639060"/>
            </a:xfrm>
            <a:custGeom>
              <a:avLst/>
              <a:gdLst/>
              <a:ahLst/>
              <a:cxnLst/>
              <a:rect l="l" t="t" r="r" b="b"/>
              <a:pathLst>
                <a:path w="7773670" h="2639060">
                  <a:moveTo>
                    <a:pt x="784860" y="1199388"/>
                  </a:moveTo>
                  <a:lnTo>
                    <a:pt x="0" y="1199388"/>
                  </a:lnTo>
                  <a:lnTo>
                    <a:pt x="0" y="2638679"/>
                  </a:lnTo>
                  <a:lnTo>
                    <a:pt x="784860" y="2638679"/>
                  </a:lnTo>
                  <a:lnTo>
                    <a:pt x="784860" y="1199388"/>
                  </a:lnTo>
                  <a:close/>
                </a:path>
                <a:path w="7773670" h="2639060">
                  <a:moveTo>
                    <a:pt x="4279392" y="0"/>
                  </a:moveTo>
                  <a:lnTo>
                    <a:pt x="3496056" y="0"/>
                  </a:lnTo>
                  <a:lnTo>
                    <a:pt x="3496056" y="2638679"/>
                  </a:lnTo>
                  <a:lnTo>
                    <a:pt x="4279392" y="2638679"/>
                  </a:lnTo>
                  <a:lnTo>
                    <a:pt x="4279392" y="0"/>
                  </a:lnTo>
                  <a:close/>
                </a:path>
                <a:path w="7773670" h="2639060">
                  <a:moveTo>
                    <a:pt x="7773505" y="1379004"/>
                  </a:moveTo>
                  <a:lnTo>
                    <a:pt x="6989953" y="1379004"/>
                  </a:lnTo>
                  <a:lnTo>
                    <a:pt x="6989953" y="2638679"/>
                  </a:lnTo>
                  <a:lnTo>
                    <a:pt x="7773505" y="2638679"/>
                  </a:lnTo>
                  <a:lnTo>
                    <a:pt x="7773505" y="1379004"/>
                  </a:lnTo>
                  <a:close/>
                </a:path>
              </a:pathLst>
            </a:custGeom>
            <a:solidFill>
              <a:srgbClr val="639E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835913" y="5554091"/>
              <a:ext cx="10484485" cy="0"/>
            </a:xfrm>
            <a:custGeom>
              <a:avLst/>
              <a:gdLst/>
              <a:ahLst/>
              <a:cxnLst/>
              <a:rect l="l" t="t" r="r" b="b"/>
              <a:pathLst>
                <a:path w="10484485" h="0">
                  <a:moveTo>
                    <a:pt x="0" y="0"/>
                  </a:moveTo>
                  <a:lnTo>
                    <a:pt x="10483977" y="0"/>
                  </a:lnTo>
                </a:path>
              </a:pathLst>
            </a:custGeom>
            <a:ln w="3175">
              <a:solidFill>
                <a:srgbClr val="003864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835913" y="2854451"/>
            <a:ext cx="10484485" cy="0"/>
          </a:xfrm>
          <a:custGeom>
            <a:avLst/>
            <a:gdLst/>
            <a:ahLst/>
            <a:cxnLst/>
            <a:rect l="l" t="t" r="r" b="b"/>
            <a:pathLst>
              <a:path w="10484485" h="0">
                <a:moveTo>
                  <a:pt x="0" y="0"/>
                </a:moveTo>
                <a:lnTo>
                  <a:pt x="10483977" y="0"/>
                </a:lnTo>
              </a:path>
            </a:pathLst>
          </a:custGeom>
          <a:ln w="3175">
            <a:solidFill>
              <a:srgbClr val="00386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835913" y="2554858"/>
            <a:ext cx="10484485" cy="0"/>
          </a:xfrm>
          <a:custGeom>
            <a:avLst/>
            <a:gdLst/>
            <a:ahLst/>
            <a:cxnLst/>
            <a:rect l="l" t="t" r="r" b="b"/>
            <a:pathLst>
              <a:path w="10484485" h="0">
                <a:moveTo>
                  <a:pt x="0" y="0"/>
                </a:moveTo>
                <a:lnTo>
                  <a:pt x="10483977" y="0"/>
                </a:lnTo>
              </a:path>
            </a:pathLst>
          </a:custGeom>
          <a:ln w="3175">
            <a:solidFill>
              <a:srgbClr val="00386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594766" y="2472308"/>
            <a:ext cx="167640" cy="31483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5"/>
              </a:spcBef>
            </a:pPr>
            <a:r>
              <a:rPr dirty="0" sz="800" spc="-50">
                <a:solidFill>
                  <a:srgbClr val="003864"/>
                </a:solidFill>
                <a:latin typeface="Arial"/>
                <a:cs typeface="Arial"/>
              </a:rPr>
              <a:t>5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endParaRPr sz="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</a:pPr>
            <a:r>
              <a:rPr dirty="0" sz="800" spc="-25">
                <a:solidFill>
                  <a:srgbClr val="003864"/>
                </a:solidFill>
                <a:latin typeface="Arial"/>
                <a:cs typeface="Arial"/>
              </a:rPr>
              <a:t>4.5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endParaRPr sz="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</a:pPr>
            <a:r>
              <a:rPr dirty="0" sz="800" spc="-50">
                <a:solidFill>
                  <a:srgbClr val="003864"/>
                </a:solidFill>
                <a:latin typeface="Arial"/>
                <a:cs typeface="Arial"/>
              </a:rPr>
              <a:t>4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4"/>
              </a:spcBef>
            </a:pPr>
            <a:endParaRPr sz="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</a:pPr>
            <a:r>
              <a:rPr dirty="0" sz="800" spc="-25">
                <a:solidFill>
                  <a:srgbClr val="003864"/>
                </a:solidFill>
                <a:latin typeface="Arial"/>
                <a:cs typeface="Arial"/>
              </a:rPr>
              <a:t>3.5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endParaRPr sz="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</a:pPr>
            <a:r>
              <a:rPr dirty="0" sz="800" spc="-50">
                <a:solidFill>
                  <a:srgbClr val="003864"/>
                </a:solidFill>
                <a:latin typeface="Arial"/>
                <a:cs typeface="Arial"/>
              </a:rPr>
              <a:t>3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4"/>
              </a:spcBef>
            </a:pPr>
            <a:endParaRPr sz="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</a:pPr>
            <a:r>
              <a:rPr dirty="0" sz="800" spc="-25">
                <a:solidFill>
                  <a:srgbClr val="003864"/>
                </a:solidFill>
                <a:latin typeface="Arial"/>
                <a:cs typeface="Arial"/>
              </a:rPr>
              <a:t>2.5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endParaRPr sz="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</a:pPr>
            <a:r>
              <a:rPr dirty="0" sz="800" spc="-50">
                <a:solidFill>
                  <a:srgbClr val="003864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endParaRPr sz="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</a:pPr>
            <a:r>
              <a:rPr dirty="0" sz="800" spc="-25">
                <a:solidFill>
                  <a:srgbClr val="003864"/>
                </a:solidFill>
                <a:latin typeface="Arial"/>
                <a:cs typeface="Arial"/>
              </a:rPr>
              <a:t>1.5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endParaRPr sz="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"/>
              </a:spcBef>
            </a:pPr>
            <a:r>
              <a:rPr dirty="0" sz="800" spc="-50">
                <a:solidFill>
                  <a:srgbClr val="003864"/>
                </a:solidFill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endParaRPr sz="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</a:pPr>
            <a:r>
              <a:rPr dirty="0" sz="800" spc="-25">
                <a:solidFill>
                  <a:srgbClr val="003864"/>
                </a:solidFill>
                <a:latin typeface="Arial"/>
                <a:cs typeface="Arial"/>
              </a:rPr>
              <a:t>0.5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4"/>
              </a:spcBef>
            </a:pPr>
            <a:endParaRPr sz="8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</a:pPr>
            <a:r>
              <a:rPr dirty="0" sz="800" spc="-50">
                <a:solidFill>
                  <a:srgbClr val="003864"/>
                </a:solidFill>
                <a:latin typeface="Arial"/>
                <a:cs typeface="Arial"/>
              </a:rPr>
              <a:t>0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272410" y="5600801"/>
            <a:ext cx="6223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003864"/>
                </a:solidFill>
                <a:latin typeface="Arial"/>
                <a:cs typeface="Arial"/>
              </a:rPr>
              <a:t>Categoría</a:t>
            </a:r>
            <a:r>
              <a:rPr dirty="0" sz="9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900" spc="-50">
                <a:solidFill>
                  <a:srgbClr val="003864"/>
                </a:solidFill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767196" y="5600801"/>
            <a:ext cx="6223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003864"/>
                </a:solidFill>
                <a:latin typeface="Arial"/>
                <a:cs typeface="Arial"/>
              </a:rPr>
              <a:t>Categoría</a:t>
            </a:r>
            <a:r>
              <a:rPr dirty="0" sz="9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900" spc="-50">
                <a:solidFill>
                  <a:srgbClr val="003864"/>
                </a:solidFill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9262364" y="5600801"/>
            <a:ext cx="6223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003864"/>
                </a:solidFill>
                <a:latin typeface="Arial"/>
                <a:cs typeface="Arial"/>
              </a:rPr>
              <a:t>Categoría</a:t>
            </a:r>
            <a:r>
              <a:rPr dirty="0" sz="9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900" spc="-50">
                <a:solidFill>
                  <a:srgbClr val="003864"/>
                </a:solidFill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 descr=""/>
          <p:cNvSpPr/>
          <p:nvPr/>
        </p:nvSpPr>
        <p:spPr>
          <a:xfrm>
            <a:off x="9980930" y="2288275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5">
                <a:moveTo>
                  <a:pt x="51064" y="0"/>
                </a:moveTo>
                <a:lnTo>
                  <a:pt x="0" y="0"/>
                </a:lnTo>
                <a:lnTo>
                  <a:pt x="0" y="51064"/>
                </a:lnTo>
                <a:lnTo>
                  <a:pt x="51064" y="51064"/>
                </a:lnTo>
                <a:lnTo>
                  <a:pt x="51064" y="0"/>
                </a:lnTo>
                <a:close/>
              </a:path>
            </a:pathLst>
          </a:custGeom>
          <a:solidFill>
            <a:srgbClr val="00386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 txBox="1"/>
          <p:nvPr/>
        </p:nvSpPr>
        <p:spPr>
          <a:xfrm>
            <a:off x="10041381" y="2231263"/>
            <a:ext cx="34734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solidFill>
                  <a:srgbClr val="003864"/>
                </a:solidFill>
                <a:latin typeface="Arial"/>
                <a:cs typeface="Arial"/>
              </a:rPr>
              <a:t>Serie</a:t>
            </a:r>
            <a:r>
              <a:rPr dirty="0" sz="8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800" spc="-50">
                <a:solidFill>
                  <a:srgbClr val="003864"/>
                </a:solidFill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 descr=""/>
          <p:cNvSpPr/>
          <p:nvPr/>
        </p:nvSpPr>
        <p:spPr>
          <a:xfrm>
            <a:off x="10849356" y="2288275"/>
            <a:ext cx="51435" cy="51435"/>
          </a:xfrm>
          <a:custGeom>
            <a:avLst/>
            <a:gdLst/>
            <a:ahLst/>
            <a:cxnLst/>
            <a:rect l="l" t="t" r="r" b="b"/>
            <a:pathLst>
              <a:path w="51434" h="51435">
                <a:moveTo>
                  <a:pt x="51064" y="0"/>
                </a:moveTo>
                <a:lnTo>
                  <a:pt x="0" y="0"/>
                </a:lnTo>
                <a:lnTo>
                  <a:pt x="0" y="51064"/>
                </a:lnTo>
                <a:lnTo>
                  <a:pt x="51064" y="51064"/>
                </a:lnTo>
                <a:lnTo>
                  <a:pt x="51064" y="0"/>
                </a:lnTo>
                <a:close/>
              </a:path>
            </a:pathLst>
          </a:custGeom>
          <a:solidFill>
            <a:srgbClr val="639E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 txBox="1"/>
          <p:nvPr/>
        </p:nvSpPr>
        <p:spPr>
          <a:xfrm>
            <a:off x="10909807" y="2231263"/>
            <a:ext cx="34734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solidFill>
                  <a:srgbClr val="003864"/>
                </a:solidFill>
                <a:latin typeface="Arial"/>
                <a:cs typeface="Arial"/>
              </a:rPr>
              <a:t>Serie</a:t>
            </a:r>
            <a:r>
              <a:rPr dirty="0" sz="8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800" spc="-50">
                <a:solidFill>
                  <a:srgbClr val="003864"/>
                </a:solidFill>
                <a:latin typeface="Arial"/>
                <a:cs typeface="Arial"/>
              </a:rPr>
              <a:t>2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496557" y="475392"/>
            <a:ext cx="1016000" cy="291465"/>
            <a:chOff x="496557" y="475392"/>
            <a:chExt cx="1016000" cy="291465"/>
          </a:xfrm>
        </p:grpSpPr>
        <p:sp>
          <p:nvSpPr>
            <p:cNvPr id="19" name="object 19" descr=""/>
            <p:cNvSpPr/>
            <p:nvPr/>
          </p:nvSpPr>
          <p:spPr>
            <a:xfrm>
              <a:off x="1071460" y="492467"/>
              <a:ext cx="441325" cy="256540"/>
            </a:xfrm>
            <a:custGeom>
              <a:avLst/>
              <a:gdLst/>
              <a:ahLst/>
              <a:cxnLst/>
              <a:rect l="l" t="t" r="r" b="b"/>
              <a:pathLst>
                <a:path w="441325" h="256540">
                  <a:moveTo>
                    <a:pt x="175107" y="533"/>
                  </a:moveTo>
                  <a:lnTo>
                    <a:pt x="0" y="533"/>
                  </a:lnTo>
                  <a:lnTo>
                    <a:pt x="0" y="43776"/>
                  </a:lnTo>
                  <a:lnTo>
                    <a:pt x="0" y="103555"/>
                  </a:lnTo>
                  <a:lnTo>
                    <a:pt x="0" y="148069"/>
                  </a:lnTo>
                  <a:lnTo>
                    <a:pt x="0" y="256171"/>
                  </a:lnTo>
                  <a:lnTo>
                    <a:pt x="51536" y="256171"/>
                  </a:lnTo>
                  <a:lnTo>
                    <a:pt x="51536" y="148069"/>
                  </a:lnTo>
                  <a:lnTo>
                    <a:pt x="158216" y="148069"/>
                  </a:lnTo>
                  <a:lnTo>
                    <a:pt x="158216" y="103555"/>
                  </a:lnTo>
                  <a:lnTo>
                    <a:pt x="51536" y="103555"/>
                  </a:lnTo>
                  <a:lnTo>
                    <a:pt x="51536" y="43776"/>
                  </a:lnTo>
                  <a:lnTo>
                    <a:pt x="175107" y="43776"/>
                  </a:lnTo>
                  <a:lnTo>
                    <a:pt x="175107" y="533"/>
                  </a:lnTo>
                  <a:close/>
                </a:path>
                <a:path w="441325" h="256540">
                  <a:moveTo>
                    <a:pt x="440817" y="0"/>
                  </a:moveTo>
                  <a:lnTo>
                    <a:pt x="386054" y="0"/>
                  </a:lnTo>
                  <a:lnTo>
                    <a:pt x="323507" y="189801"/>
                  </a:lnTo>
                  <a:lnTo>
                    <a:pt x="258826" y="0"/>
                  </a:lnTo>
                  <a:lnTo>
                    <a:pt x="203022" y="0"/>
                  </a:lnTo>
                  <a:lnTo>
                    <a:pt x="294297" y="256349"/>
                  </a:lnTo>
                  <a:lnTo>
                    <a:pt x="349300" y="256349"/>
                  </a:lnTo>
                  <a:lnTo>
                    <a:pt x="440817" y="0"/>
                  </a:lnTo>
                  <a:close/>
                </a:path>
              </a:pathLst>
            </a:custGeom>
            <a:solidFill>
              <a:srgbClr val="00386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6557" y="475392"/>
              <a:ext cx="538018" cy="291087"/>
            </a:xfrm>
            <a:prstGeom prst="rect">
              <a:avLst/>
            </a:prstGeom>
          </p:spPr>
        </p:pic>
      </p:grpSp>
      <p:sp>
        <p:nvSpPr>
          <p:cNvPr id="21" name="object 21" descr=""/>
          <p:cNvSpPr txBox="1"/>
          <p:nvPr/>
        </p:nvSpPr>
        <p:spPr>
          <a:xfrm>
            <a:off x="11334368" y="463676"/>
            <a:ext cx="39560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10" b="1">
                <a:solidFill>
                  <a:srgbClr val="003864"/>
                </a:solidFill>
                <a:latin typeface="Arial"/>
                <a:cs typeface="Arial"/>
              </a:rPr>
              <a:t>UFV.ES</a:t>
            </a:r>
            <a:endParaRPr sz="800">
              <a:latin typeface="Arial"/>
              <a:cs typeface="Arial"/>
            </a:endParaRPr>
          </a:p>
        </p:txBody>
      </p:sp>
      <p:pic>
        <p:nvPicPr>
          <p:cNvPr id="22" name="object 22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17355" y="164477"/>
            <a:ext cx="908939" cy="901814"/>
          </a:xfrm>
          <a:prstGeom prst="rect">
            <a:avLst/>
          </a:prstGeom>
        </p:spPr>
      </p:pic>
      <p:pic>
        <p:nvPicPr>
          <p:cNvPr id="23" name="object 23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15702" y="192417"/>
            <a:ext cx="1876298" cy="901814"/>
          </a:xfrm>
          <a:prstGeom prst="rect">
            <a:avLst/>
          </a:prstGeom>
        </p:spPr>
      </p:pic>
      <p:sp>
        <p:nvSpPr>
          <p:cNvPr id="24" name="object 2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4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Título</a:t>
            </a:r>
            <a:r>
              <a:rPr dirty="0" spc="-35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10"/>
              <a:t>diapositiva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86562" y="2071318"/>
            <a:ext cx="3181985" cy="2139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Lorem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dolor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sit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amet,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consectetur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adipiscing</a:t>
            </a:r>
            <a:r>
              <a:rPr dirty="0" sz="1400" spc="-6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elit.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tempus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lacus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quis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lacus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ullamcorper,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ut semper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maurisvitaelo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consequat.</a:t>
            </a:r>
            <a:r>
              <a:rPr dirty="0" sz="1400" spc="-7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Nunc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scelerisque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sem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non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nunc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consectetur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commodo.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Maecenas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elit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itsier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egestas,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massa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in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 gravida semper,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ante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arcu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its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vivera de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libero,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maximus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mattis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ligula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eros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sit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amet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quam.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Maecenas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allo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hendrerit</a:t>
            </a:r>
            <a:r>
              <a:rPr dirty="0" sz="1400" spc="-6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leo.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6372983" y="2085594"/>
            <a:ext cx="3916045" cy="3877945"/>
            <a:chOff x="6372983" y="2085594"/>
            <a:chExt cx="3916045" cy="3877945"/>
          </a:xfrm>
        </p:grpSpPr>
        <p:sp>
          <p:nvSpPr>
            <p:cNvPr id="5" name="object 5" descr=""/>
            <p:cNvSpPr/>
            <p:nvPr/>
          </p:nvSpPr>
          <p:spPr>
            <a:xfrm>
              <a:off x="6621780" y="2262124"/>
              <a:ext cx="3667125" cy="3701415"/>
            </a:xfrm>
            <a:custGeom>
              <a:avLst/>
              <a:gdLst/>
              <a:ahLst/>
              <a:cxnLst/>
              <a:rect l="l" t="t" r="r" b="b"/>
              <a:pathLst>
                <a:path w="3667125" h="3701415">
                  <a:moveTo>
                    <a:pt x="1816227" y="0"/>
                  </a:moveTo>
                  <a:lnTo>
                    <a:pt x="1816227" y="777239"/>
                  </a:lnTo>
                  <a:lnTo>
                    <a:pt x="1865683" y="778367"/>
                  </a:lnTo>
                  <a:lnTo>
                    <a:pt x="1914636" y="781720"/>
                  </a:lnTo>
                  <a:lnTo>
                    <a:pt x="1963030" y="787253"/>
                  </a:lnTo>
                  <a:lnTo>
                    <a:pt x="2010812" y="794921"/>
                  </a:lnTo>
                  <a:lnTo>
                    <a:pt x="2057927" y="804679"/>
                  </a:lnTo>
                  <a:lnTo>
                    <a:pt x="2104320" y="816483"/>
                  </a:lnTo>
                  <a:lnTo>
                    <a:pt x="2149936" y="830287"/>
                  </a:lnTo>
                  <a:lnTo>
                    <a:pt x="2194721" y="846047"/>
                  </a:lnTo>
                  <a:lnTo>
                    <a:pt x="2238620" y="863717"/>
                  </a:lnTo>
                  <a:lnTo>
                    <a:pt x="2281579" y="883252"/>
                  </a:lnTo>
                  <a:lnTo>
                    <a:pt x="2323542" y="904608"/>
                  </a:lnTo>
                  <a:lnTo>
                    <a:pt x="2364456" y="927739"/>
                  </a:lnTo>
                  <a:lnTo>
                    <a:pt x="2404265" y="952601"/>
                  </a:lnTo>
                  <a:lnTo>
                    <a:pt x="2442915" y="979149"/>
                  </a:lnTo>
                  <a:lnTo>
                    <a:pt x="2480351" y="1007337"/>
                  </a:lnTo>
                  <a:lnTo>
                    <a:pt x="2516520" y="1037121"/>
                  </a:lnTo>
                  <a:lnTo>
                    <a:pt x="2551365" y="1068455"/>
                  </a:lnTo>
                  <a:lnTo>
                    <a:pt x="2584832" y="1101295"/>
                  </a:lnTo>
                  <a:lnTo>
                    <a:pt x="2616868" y="1135596"/>
                  </a:lnTo>
                  <a:lnTo>
                    <a:pt x="2647416" y="1171313"/>
                  </a:lnTo>
                  <a:lnTo>
                    <a:pt x="2676423" y="1208400"/>
                  </a:lnTo>
                  <a:lnTo>
                    <a:pt x="2703834" y="1246813"/>
                  </a:lnTo>
                  <a:lnTo>
                    <a:pt x="2729594" y="1286507"/>
                  </a:lnTo>
                  <a:lnTo>
                    <a:pt x="2753649" y="1327438"/>
                  </a:lnTo>
                  <a:lnTo>
                    <a:pt x="2775944" y="1369559"/>
                  </a:lnTo>
                  <a:lnTo>
                    <a:pt x="2796424" y="1412826"/>
                  </a:lnTo>
                  <a:lnTo>
                    <a:pt x="2815034" y="1457194"/>
                  </a:lnTo>
                  <a:lnTo>
                    <a:pt x="2831721" y="1502618"/>
                  </a:lnTo>
                  <a:lnTo>
                    <a:pt x="2846429" y="1549053"/>
                  </a:lnTo>
                  <a:lnTo>
                    <a:pt x="2859104" y="1596454"/>
                  </a:lnTo>
                  <a:lnTo>
                    <a:pt x="2869692" y="1644777"/>
                  </a:lnTo>
                  <a:lnTo>
                    <a:pt x="2877823" y="1691900"/>
                  </a:lnTo>
                  <a:lnTo>
                    <a:pt x="2883827" y="1738894"/>
                  </a:lnTo>
                  <a:lnTo>
                    <a:pt x="2887740" y="1785706"/>
                  </a:lnTo>
                  <a:lnTo>
                    <a:pt x="2889596" y="1832286"/>
                  </a:lnTo>
                  <a:lnTo>
                    <a:pt x="2889428" y="1878582"/>
                  </a:lnTo>
                  <a:lnTo>
                    <a:pt x="2887272" y="1924543"/>
                  </a:lnTo>
                  <a:lnTo>
                    <a:pt x="2883162" y="1970118"/>
                  </a:lnTo>
                  <a:lnTo>
                    <a:pt x="2877132" y="2015255"/>
                  </a:lnTo>
                  <a:lnTo>
                    <a:pt x="2869216" y="2059905"/>
                  </a:lnTo>
                  <a:lnTo>
                    <a:pt x="2859450" y="2104014"/>
                  </a:lnTo>
                  <a:lnTo>
                    <a:pt x="2847868" y="2147533"/>
                  </a:lnTo>
                  <a:lnTo>
                    <a:pt x="2834503" y="2190409"/>
                  </a:lnTo>
                  <a:lnTo>
                    <a:pt x="2819391" y="2232593"/>
                  </a:lnTo>
                  <a:lnTo>
                    <a:pt x="2802566" y="2274032"/>
                  </a:lnTo>
                  <a:lnTo>
                    <a:pt x="2784062" y="2314676"/>
                  </a:lnTo>
                  <a:lnTo>
                    <a:pt x="2763914" y="2354473"/>
                  </a:lnTo>
                  <a:lnTo>
                    <a:pt x="2742156" y="2393372"/>
                  </a:lnTo>
                  <a:lnTo>
                    <a:pt x="2718823" y="2431322"/>
                  </a:lnTo>
                  <a:lnTo>
                    <a:pt x="2693948" y="2468271"/>
                  </a:lnTo>
                  <a:lnTo>
                    <a:pt x="2667568" y="2504170"/>
                  </a:lnTo>
                  <a:lnTo>
                    <a:pt x="2639715" y="2538965"/>
                  </a:lnTo>
                  <a:lnTo>
                    <a:pt x="2610424" y="2572607"/>
                  </a:lnTo>
                  <a:lnTo>
                    <a:pt x="2579731" y="2605044"/>
                  </a:lnTo>
                  <a:lnTo>
                    <a:pt x="2547668" y="2636225"/>
                  </a:lnTo>
                  <a:lnTo>
                    <a:pt x="2514271" y="2666099"/>
                  </a:lnTo>
                  <a:lnTo>
                    <a:pt x="2479575" y="2694614"/>
                  </a:lnTo>
                  <a:lnTo>
                    <a:pt x="2443613" y="2721719"/>
                  </a:lnTo>
                  <a:lnTo>
                    <a:pt x="2406419" y="2747363"/>
                  </a:lnTo>
                  <a:lnTo>
                    <a:pt x="2368030" y="2771496"/>
                  </a:lnTo>
                  <a:lnTo>
                    <a:pt x="2328478" y="2794065"/>
                  </a:lnTo>
                  <a:lnTo>
                    <a:pt x="2287798" y="2815020"/>
                  </a:lnTo>
                  <a:lnTo>
                    <a:pt x="2246025" y="2834309"/>
                  </a:lnTo>
                  <a:lnTo>
                    <a:pt x="2203193" y="2851882"/>
                  </a:lnTo>
                  <a:lnTo>
                    <a:pt x="2159337" y="2867687"/>
                  </a:lnTo>
                  <a:lnTo>
                    <a:pt x="2114491" y="2881672"/>
                  </a:lnTo>
                  <a:lnTo>
                    <a:pt x="2068689" y="2893788"/>
                  </a:lnTo>
                  <a:lnTo>
                    <a:pt x="2021967" y="2903982"/>
                  </a:lnTo>
                  <a:lnTo>
                    <a:pt x="1974843" y="2912122"/>
                  </a:lnTo>
                  <a:lnTo>
                    <a:pt x="1927849" y="2918136"/>
                  </a:lnTo>
                  <a:lnTo>
                    <a:pt x="1881037" y="2922056"/>
                  </a:lnTo>
                  <a:lnTo>
                    <a:pt x="1834457" y="2923919"/>
                  </a:lnTo>
                  <a:lnTo>
                    <a:pt x="1788161" y="2923757"/>
                  </a:lnTo>
                  <a:lnTo>
                    <a:pt x="1742200" y="2921605"/>
                  </a:lnTo>
                  <a:lnTo>
                    <a:pt x="1696625" y="2917499"/>
                  </a:lnTo>
                  <a:lnTo>
                    <a:pt x="1651488" y="2911472"/>
                  </a:lnTo>
                  <a:lnTo>
                    <a:pt x="1606838" y="2903560"/>
                  </a:lnTo>
                  <a:lnTo>
                    <a:pt x="1562729" y="2893795"/>
                  </a:lnTo>
                  <a:lnTo>
                    <a:pt x="1519210" y="2882214"/>
                  </a:lnTo>
                  <a:lnTo>
                    <a:pt x="1476334" y="2868850"/>
                  </a:lnTo>
                  <a:lnTo>
                    <a:pt x="1434150" y="2853737"/>
                  </a:lnTo>
                  <a:lnTo>
                    <a:pt x="1392711" y="2836912"/>
                  </a:lnTo>
                  <a:lnTo>
                    <a:pt x="1352067" y="2818407"/>
                  </a:lnTo>
                  <a:lnTo>
                    <a:pt x="1312270" y="2798257"/>
                  </a:lnTo>
                  <a:lnTo>
                    <a:pt x="1273371" y="2776497"/>
                  </a:lnTo>
                  <a:lnTo>
                    <a:pt x="1235421" y="2753161"/>
                  </a:lnTo>
                  <a:lnTo>
                    <a:pt x="1198472" y="2728285"/>
                  </a:lnTo>
                  <a:lnTo>
                    <a:pt x="1162573" y="2701901"/>
                  </a:lnTo>
                  <a:lnTo>
                    <a:pt x="1127778" y="2674045"/>
                  </a:lnTo>
                  <a:lnTo>
                    <a:pt x="1094136" y="2644751"/>
                  </a:lnTo>
                  <a:lnTo>
                    <a:pt x="1061699" y="2614054"/>
                  </a:lnTo>
                  <a:lnTo>
                    <a:pt x="1030518" y="2581989"/>
                  </a:lnTo>
                  <a:lnTo>
                    <a:pt x="1000644" y="2548588"/>
                  </a:lnTo>
                  <a:lnTo>
                    <a:pt x="972129" y="2513888"/>
                  </a:lnTo>
                  <a:lnTo>
                    <a:pt x="945024" y="2477923"/>
                  </a:lnTo>
                  <a:lnTo>
                    <a:pt x="919380" y="2440726"/>
                  </a:lnTo>
                  <a:lnTo>
                    <a:pt x="895247" y="2402334"/>
                  </a:lnTo>
                  <a:lnTo>
                    <a:pt x="872678" y="2362779"/>
                  </a:lnTo>
                  <a:lnTo>
                    <a:pt x="851723" y="2322097"/>
                  </a:lnTo>
                  <a:lnTo>
                    <a:pt x="832434" y="2280321"/>
                  </a:lnTo>
                  <a:lnTo>
                    <a:pt x="814861" y="2237487"/>
                  </a:lnTo>
                  <a:lnTo>
                    <a:pt x="799056" y="2193630"/>
                  </a:lnTo>
                  <a:lnTo>
                    <a:pt x="785071" y="2148782"/>
                  </a:lnTo>
                  <a:lnTo>
                    <a:pt x="772955" y="2102980"/>
                  </a:lnTo>
                  <a:lnTo>
                    <a:pt x="762762" y="2056257"/>
                  </a:lnTo>
                  <a:lnTo>
                    <a:pt x="0" y="2205355"/>
                  </a:lnTo>
                  <a:lnTo>
                    <a:pt x="10031" y="2253370"/>
                  </a:lnTo>
                  <a:lnTo>
                    <a:pt x="21263" y="2300874"/>
                  </a:lnTo>
                  <a:lnTo>
                    <a:pt x="33677" y="2347850"/>
                  </a:lnTo>
                  <a:lnTo>
                    <a:pt x="47254" y="2394285"/>
                  </a:lnTo>
                  <a:lnTo>
                    <a:pt x="61978" y="2440163"/>
                  </a:lnTo>
                  <a:lnTo>
                    <a:pt x="77830" y="2485471"/>
                  </a:lnTo>
                  <a:lnTo>
                    <a:pt x="94792" y="2530193"/>
                  </a:lnTo>
                  <a:lnTo>
                    <a:pt x="112847" y="2574314"/>
                  </a:lnTo>
                  <a:lnTo>
                    <a:pt x="131977" y="2617820"/>
                  </a:lnTo>
                  <a:lnTo>
                    <a:pt x="152164" y="2660697"/>
                  </a:lnTo>
                  <a:lnTo>
                    <a:pt x="173390" y="2702929"/>
                  </a:lnTo>
                  <a:lnTo>
                    <a:pt x="195638" y="2744502"/>
                  </a:lnTo>
                  <a:lnTo>
                    <a:pt x="218889" y="2785402"/>
                  </a:lnTo>
                  <a:lnTo>
                    <a:pt x="243126" y="2825613"/>
                  </a:lnTo>
                  <a:lnTo>
                    <a:pt x="268331" y="2865121"/>
                  </a:lnTo>
                  <a:lnTo>
                    <a:pt x="294486" y="2903911"/>
                  </a:lnTo>
                  <a:lnTo>
                    <a:pt x="321573" y="2941969"/>
                  </a:lnTo>
                  <a:lnTo>
                    <a:pt x="349574" y="2979279"/>
                  </a:lnTo>
                  <a:lnTo>
                    <a:pt x="378472" y="3015828"/>
                  </a:lnTo>
                  <a:lnTo>
                    <a:pt x="408249" y="3051601"/>
                  </a:lnTo>
                  <a:lnTo>
                    <a:pt x="438887" y="3086582"/>
                  </a:lnTo>
                  <a:lnTo>
                    <a:pt x="470367" y="3120758"/>
                  </a:lnTo>
                  <a:lnTo>
                    <a:pt x="502673" y="3154113"/>
                  </a:lnTo>
                  <a:lnTo>
                    <a:pt x="535787" y="3186633"/>
                  </a:lnTo>
                  <a:lnTo>
                    <a:pt x="569690" y="3218303"/>
                  </a:lnTo>
                  <a:lnTo>
                    <a:pt x="604365" y="3249108"/>
                  </a:lnTo>
                  <a:lnTo>
                    <a:pt x="639794" y="3279035"/>
                  </a:lnTo>
                  <a:lnTo>
                    <a:pt x="675959" y="3308067"/>
                  </a:lnTo>
                  <a:lnTo>
                    <a:pt x="712842" y="3336191"/>
                  </a:lnTo>
                  <a:lnTo>
                    <a:pt x="750426" y="3363392"/>
                  </a:lnTo>
                  <a:lnTo>
                    <a:pt x="788692" y="3389656"/>
                  </a:lnTo>
                  <a:lnTo>
                    <a:pt x="827623" y="3414966"/>
                  </a:lnTo>
                  <a:lnTo>
                    <a:pt x="867202" y="3439309"/>
                  </a:lnTo>
                  <a:lnTo>
                    <a:pt x="907409" y="3462671"/>
                  </a:lnTo>
                  <a:lnTo>
                    <a:pt x="948228" y="3485036"/>
                  </a:lnTo>
                  <a:lnTo>
                    <a:pt x="989640" y="3506390"/>
                  </a:lnTo>
                  <a:lnTo>
                    <a:pt x="1031628" y="3526717"/>
                  </a:lnTo>
                  <a:lnTo>
                    <a:pt x="1074174" y="3546005"/>
                  </a:lnTo>
                  <a:lnTo>
                    <a:pt x="1117259" y="3564237"/>
                  </a:lnTo>
                  <a:lnTo>
                    <a:pt x="1160867" y="3581399"/>
                  </a:lnTo>
                  <a:lnTo>
                    <a:pt x="1204980" y="3597476"/>
                  </a:lnTo>
                  <a:lnTo>
                    <a:pt x="1249579" y="3612454"/>
                  </a:lnTo>
                  <a:lnTo>
                    <a:pt x="1294646" y="3626319"/>
                  </a:lnTo>
                  <a:lnTo>
                    <a:pt x="1340165" y="3639054"/>
                  </a:lnTo>
                  <a:lnTo>
                    <a:pt x="1386116" y="3650647"/>
                  </a:lnTo>
                  <a:lnTo>
                    <a:pt x="1432483" y="3661081"/>
                  </a:lnTo>
                  <a:lnTo>
                    <a:pt x="1479247" y="3670343"/>
                  </a:lnTo>
                  <a:lnTo>
                    <a:pt x="1526391" y="3678418"/>
                  </a:lnTo>
                  <a:lnTo>
                    <a:pt x="1573897" y="3685290"/>
                  </a:lnTo>
                  <a:lnTo>
                    <a:pt x="1621746" y="3690946"/>
                  </a:lnTo>
                  <a:lnTo>
                    <a:pt x="1669922" y="3695371"/>
                  </a:lnTo>
                  <a:lnTo>
                    <a:pt x="1718405" y="3698549"/>
                  </a:lnTo>
                  <a:lnTo>
                    <a:pt x="1767180" y="3700467"/>
                  </a:lnTo>
                  <a:lnTo>
                    <a:pt x="1816227" y="3701110"/>
                  </a:lnTo>
                  <a:lnTo>
                    <a:pt x="1864749" y="3700486"/>
                  </a:lnTo>
                  <a:lnTo>
                    <a:pt x="1912963" y="3698625"/>
                  </a:lnTo>
                  <a:lnTo>
                    <a:pt x="1960854" y="3695542"/>
                  </a:lnTo>
                  <a:lnTo>
                    <a:pt x="2008407" y="3691253"/>
                  </a:lnTo>
                  <a:lnTo>
                    <a:pt x="2055606" y="3685771"/>
                  </a:lnTo>
                  <a:lnTo>
                    <a:pt x="2102436" y="3679114"/>
                  </a:lnTo>
                  <a:lnTo>
                    <a:pt x="2148881" y="3671296"/>
                  </a:lnTo>
                  <a:lnTo>
                    <a:pt x="2194928" y="3662331"/>
                  </a:lnTo>
                  <a:lnTo>
                    <a:pt x="2240559" y="3652236"/>
                  </a:lnTo>
                  <a:lnTo>
                    <a:pt x="2285761" y="3641026"/>
                  </a:lnTo>
                  <a:lnTo>
                    <a:pt x="2330518" y="3628716"/>
                  </a:lnTo>
                  <a:lnTo>
                    <a:pt x="2374815" y="3615321"/>
                  </a:lnTo>
                  <a:lnTo>
                    <a:pt x="2418635" y="3600856"/>
                  </a:lnTo>
                  <a:lnTo>
                    <a:pt x="2461966" y="3585337"/>
                  </a:lnTo>
                  <a:lnTo>
                    <a:pt x="2504790" y="3568778"/>
                  </a:lnTo>
                  <a:lnTo>
                    <a:pt x="2547093" y="3551196"/>
                  </a:lnTo>
                  <a:lnTo>
                    <a:pt x="2588859" y="3532605"/>
                  </a:lnTo>
                  <a:lnTo>
                    <a:pt x="2630074" y="3513021"/>
                  </a:lnTo>
                  <a:lnTo>
                    <a:pt x="2670721" y="3492458"/>
                  </a:lnTo>
                  <a:lnTo>
                    <a:pt x="2710787" y="3470932"/>
                  </a:lnTo>
                  <a:lnTo>
                    <a:pt x="2750255" y="3448459"/>
                  </a:lnTo>
                  <a:lnTo>
                    <a:pt x="2789111" y="3425053"/>
                  </a:lnTo>
                  <a:lnTo>
                    <a:pt x="2827338" y="3400729"/>
                  </a:lnTo>
                  <a:lnTo>
                    <a:pt x="2864923" y="3375504"/>
                  </a:lnTo>
                  <a:lnTo>
                    <a:pt x="2901849" y="3349392"/>
                  </a:lnTo>
                  <a:lnTo>
                    <a:pt x="2938102" y="3322408"/>
                  </a:lnTo>
                  <a:lnTo>
                    <a:pt x="2973666" y="3294568"/>
                  </a:lnTo>
                  <a:lnTo>
                    <a:pt x="3008525" y="3265887"/>
                  </a:lnTo>
                  <a:lnTo>
                    <a:pt x="3042666" y="3236380"/>
                  </a:lnTo>
                  <a:lnTo>
                    <a:pt x="3076072" y="3206062"/>
                  </a:lnTo>
                  <a:lnTo>
                    <a:pt x="3108729" y="3174949"/>
                  </a:lnTo>
                  <a:lnTo>
                    <a:pt x="3140620" y="3143056"/>
                  </a:lnTo>
                  <a:lnTo>
                    <a:pt x="3171731" y="3110398"/>
                  </a:lnTo>
                  <a:lnTo>
                    <a:pt x="3202047" y="3076990"/>
                  </a:lnTo>
                  <a:lnTo>
                    <a:pt x="3231553" y="3042847"/>
                  </a:lnTo>
                  <a:lnTo>
                    <a:pt x="3260232" y="3007986"/>
                  </a:lnTo>
                  <a:lnTo>
                    <a:pt x="3288070" y="2972420"/>
                  </a:lnTo>
                  <a:lnTo>
                    <a:pt x="3315052" y="2936166"/>
                  </a:lnTo>
                  <a:lnTo>
                    <a:pt x="3341163" y="2899238"/>
                  </a:lnTo>
                  <a:lnTo>
                    <a:pt x="3366386" y="2861651"/>
                  </a:lnTo>
                  <a:lnTo>
                    <a:pt x="3390708" y="2823422"/>
                  </a:lnTo>
                  <a:lnTo>
                    <a:pt x="3414112" y="2784565"/>
                  </a:lnTo>
                  <a:lnTo>
                    <a:pt x="3436584" y="2745095"/>
                  </a:lnTo>
                  <a:lnTo>
                    <a:pt x="3458108" y="2705028"/>
                  </a:lnTo>
                  <a:lnTo>
                    <a:pt x="3478669" y="2664379"/>
                  </a:lnTo>
                  <a:lnTo>
                    <a:pt x="3498252" y="2623163"/>
                  </a:lnTo>
                  <a:lnTo>
                    <a:pt x="3516842" y="2581395"/>
                  </a:lnTo>
                  <a:lnTo>
                    <a:pt x="3534423" y="2539091"/>
                  </a:lnTo>
                  <a:lnTo>
                    <a:pt x="3550980" y="2496265"/>
                  </a:lnTo>
                  <a:lnTo>
                    <a:pt x="3566498" y="2452934"/>
                  </a:lnTo>
                  <a:lnTo>
                    <a:pt x="3580962" y="2409112"/>
                  </a:lnTo>
                  <a:lnTo>
                    <a:pt x="3594356" y="2364814"/>
                  </a:lnTo>
                  <a:lnTo>
                    <a:pt x="3606665" y="2320056"/>
                  </a:lnTo>
                  <a:lnTo>
                    <a:pt x="3617874" y="2274854"/>
                  </a:lnTo>
                  <a:lnTo>
                    <a:pt x="3627968" y="2229221"/>
                  </a:lnTo>
                  <a:lnTo>
                    <a:pt x="3636932" y="2183174"/>
                  </a:lnTo>
                  <a:lnTo>
                    <a:pt x="3644750" y="2136727"/>
                  </a:lnTo>
                  <a:lnTo>
                    <a:pt x="3651407" y="2089897"/>
                  </a:lnTo>
                  <a:lnTo>
                    <a:pt x="3656887" y="2042698"/>
                  </a:lnTo>
                  <a:lnTo>
                    <a:pt x="3661177" y="1995145"/>
                  </a:lnTo>
                  <a:lnTo>
                    <a:pt x="3664259" y="1947253"/>
                  </a:lnTo>
                  <a:lnTo>
                    <a:pt x="3666120" y="1899039"/>
                  </a:lnTo>
                  <a:lnTo>
                    <a:pt x="3666744" y="1850517"/>
                  </a:lnTo>
                  <a:lnTo>
                    <a:pt x="3666120" y="1802000"/>
                  </a:lnTo>
                  <a:lnTo>
                    <a:pt x="3664259" y="1753791"/>
                  </a:lnTo>
                  <a:lnTo>
                    <a:pt x="3661177" y="1705905"/>
                  </a:lnTo>
                  <a:lnTo>
                    <a:pt x="3656887" y="1658357"/>
                  </a:lnTo>
                  <a:lnTo>
                    <a:pt x="3651407" y="1611163"/>
                  </a:lnTo>
                  <a:lnTo>
                    <a:pt x="3644750" y="1564337"/>
                  </a:lnTo>
                  <a:lnTo>
                    <a:pt x="3636932" y="1517895"/>
                  </a:lnTo>
                  <a:lnTo>
                    <a:pt x="3627968" y="1471852"/>
                  </a:lnTo>
                  <a:lnTo>
                    <a:pt x="3617874" y="1426224"/>
                  </a:lnTo>
                  <a:lnTo>
                    <a:pt x="3606665" y="1381025"/>
                  </a:lnTo>
                  <a:lnTo>
                    <a:pt x="3594356" y="1336270"/>
                  </a:lnTo>
                  <a:lnTo>
                    <a:pt x="3580962" y="1291976"/>
                  </a:lnTo>
                  <a:lnTo>
                    <a:pt x="3566498" y="1248157"/>
                  </a:lnTo>
                  <a:lnTo>
                    <a:pt x="3550980" y="1204829"/>
                  </a:lnTo>
                  <a:lnTo>
                    <a:pt x="3534423" y="1162006"/>
                  </a:lnTo>
                  <a:lnTo>
                    <a:pt x="3516842" y="1119704"/>
                  </a:lnTo>
                  <a:lnTo>
                    <a:pt x="3498252" y="1077939"/>
                  </a:lnTo>
                  <a:lnTo>
                    <a:pt x="3478669" y="1036725"/>
                  </a:lnTo>
                  <a:lnTo>
                    <a:pt x="3458108" y="996078"/>
                  </a:lnTo>
                  <a:lnTo>
                    <a:pt x="3436584" y="956012"/>
                  </a:lnTo>
                  <a:lnTo>
                    <a:pt x="3414112" y="916544"/>
                  </a:lnTo>
                  <a:lnTo>
                    <a:pt x="3390708" y="877689"/>
                  </a:lnTo>
                  <a:lnTo>
                    <a:pt x="3366386" y="839461"/>
                  </a:lnTo>
                  <a:lnTo>
                    <a:pt x="3341163" y="801876"/>
                  </a:lnTo>
                  <a:lnTo>
                    <a:pt x="3315052" y="764949"/>
                  </a:lnTo>
                  <a:lnTo>
                    <a:pt x="3288070" y="728696"/>
                  </a:lnTo>
                  <a:lnTo>
                    <a:pt x="3260232" y="693131"/>
                  </a:lnTo>
                  <a:lnTo>
                    <a:pt x="3231553" y="658270"/>
                  </a:lnTo>
                  <a:lnTo>
                    <a:pt x="3202047" y="624128"/>
                  </a:lnTo>
                  <a:lnTo>
                    <a:pt x="3171731" y="590721"/>
                  </a:lnTo>
                  <a:lnTo>
                    <a:pt x="3140620" y="558063"/>
                  </a:lnTo>
                  <a:lnTo>
                    <a:pt x="3108729" y="526170"/>
                  </a:lnTo>
                  <a:lnTo>
                    <a:pt x="3076072" y="495057"/>
                  </a:lnTo>
                  <a:lnTo>
                    <a:pt x="3042666" y="464739"/>
                  </a:lnTo>
                  <a:lnTo>
                    <a:pt x="3008525" y="435232"/>
                  </a:lnTo>
                  <a:lnTo>
                    <a:pt x="2973666" y="406551"/>
                  </a:lnTo>
                  <a:lnTo>
                    <a:pt x="2938102" y="378711"/>
                  </a:lnTo>
                  <a:lnTo>
                    <a:pt x="2901849" y="351727"/>
                  </a:lnTo>
                  <a:lnTo>
                    <a:pt x="2864923" y="325614"/>
                  </a:lnTo>
                  <a:lnTo>
                    <a:pt x="2827338" y="300389"/>
                  </a:lnTo>
                  <a:lnTo>
                    <a:pt x="2789111" y="276065"/>
                  </a:lnTo>
                  <a:lnTo>
                    <a:pt x="2750255" y="252659"/>
                  </a:lnTo>
                  <a:lnTo>
                    <a:pt x="2710787" y="230185"/>
                  </a:lnTo>
                  <a:lnTo>
                    <a:pt x="2670721" y="208659"/>
                  </a:lnTo>
                  <a:lnTo>
                    <a:pt x="2630074" y="188096"/>
                  </a:lnTo>
                  <a:lnTo>
                    <a:pt x="2588859" y="168511"/>
                  </a:lnTo>
                  <a:lnTo>
                    <a:pt x="2547093" y="149919"/>
                  </a:lnTo>
                  <a:lnTo>
                    <a:pt x="2504790" y="132336"/>
                  </a:lnTo>
                  <a:lnTo>
                    <a:pt x="2461966" y="115778"/>
                  </a:lnTo>
                  <a:lnTo>
                    <a:pt x="2418635" y="100258"/>
                  </a:lnTo>
                  <a:lnTo>
                    <a:pt x="2374815" y="85792"/>
                  </a:lnTo>
                  <a:lnTo>
                    <a:pt x="2330518" y="72397"/>
                  </a:lnTo>
                  <a:lnTo>
                    <a:pt x="2285761" y="60086"/>
                  </a:lnTo>
                  <a:lnTo>
                    <a:pt x="2240559" y="48875"/>
                  </a:lnTo>
                  <a:lnTo>
                    <a:pt x="2194928" y="38780"/>
                  </a:lnTo>
                  <a:lnTo>
                    <a:pt x="2148881" y="29815"/>
                  </a:lnTo>
                  <a:lnTo>
                    <a:pt x="2102436" y="21996"/>
                  </a:lnTo>
                  <a:lnTo>
                    <a:pt x="2055606" y="15339"/>
                  </a:lnTo>
                  <a:lnTo>
                    <a:pt x="2008407" y="9857"/>
                  </a:lnTo>
                  <a:lnTo>
                    <a:pt x="1960854" y="5567"/>
                  </a:lnTo>
                  <a:lnTo>
                    <a:pt x="1912963" y="2484"/>
                  </a:lnTo>
                  <a:lnTo>
                    <a:pt x="1864749" y="623"/>
                  </a:lnTo>
                  <a:lnTo>
                    <a:pt x="1816227" y="0"/>
                  </a:lnTo>
                  <a:close/>
                </a:path>
              </a:pathLst>
            </a:custGeom>
            <a:solidFill>
              <a:srgbClr val="00386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6372983" y="2085594"/>
              <a:ext cx="1851025" cy="2205355"/>
            </a:xfrm>
            <a:custGeom>
              <a:avLst/>
              <a:gdLst/>
              <a:ahLst/>
              <a:cxnLst/>
              <a:rect l="l" t="t" r="r" b="b"/>
              <a:pathLst>
                <a:path w="1851025" h="2205354">
                  <a:moveTo>
                    <a:pt x="1850774" y="0"/>
                  </a:moveTo>
                  <a:lnTo>
                    <a:pt x="1799747" y="706"/>
                  </a:lnTo>
                  <a:lnTo>
                    <a:pt x="1748792" y="2824"/>
                  </a:lnTo>
                  <a:lnTo>
                    <a:pt x="1697932" y="6348"/>
                  </a:lnTo>
                  <a:lnTo>
                    <a:pt x="1647192" y="11273"/>
                  </a:lnTo>
                  <a:lnTo>
                    <a:pt x="1596596" y="17596"/>
                  </a:lnTo>
                  <a:lnTo>
                    <a:pt x="1546169" y="25312"/>
                  </a:lnTo>
                  <a:lnTo>
                    <a:pt x="1495936" y="34416"/>
                  </a:lnTo>
                  <a:lnTo>
                    <a:pt x="1448437" y="44332"/>
                  </a:lnTo>
                  <a:lnTo>
                    <a:pt x="1401478" y="55402"/>
                  </a:lnTo>
                  <a:lnTo>
                    <a:pt x="1355070" y="67609"/>
                  </a:lnTo>
                  <a:lnTo>
                    <a:pt x="1309225" y="80936"/>
                  </a:lnTo>
                  <a:lnTo>
                    <a:pt x="1263956" y="95365"/>
                  </a:lnTo>
                  <a:lnTo>
                    <a:pt x="1219274" y="110877"/>
                  </a:lnTo>
                  <a:lnTo>
                    <a:pt x="1175191" y="127455"/>
                  </a:lnTo>
                  <a:lnTo>
                    <a:pt x="1131720" y="145081"/>
                  </a:lnTo>
                  <a:lnTo>
                    <a:pt x="1088873" y="163737"/>
                  </a:lnTo>
                  <a:lnTo>
                    <a:pt x="1046660" y="183405"/>
                  </a:lnTo>
                  <a:lnTo>
                    <a:pt x="1005096" y="204067"/>
                  </a:lnTo>
                  <a:lnTo>
                    <a:pt x="964191" y="225706"/>
                  </a:lnTo>
                  <a:lnTo>
                    <a:pt x="923957" y="248304"/>
                  </a:lnTo>
                  <a:lnTo>
                    <a:pt x="884408" y="271842"/>
                  </a:lnTo>
                  <a:lnTo>
                    <a:pt x="845553" y="296303"/>
                  </a:lnTo>
                  <a:lnTo>
                    <a:pt x="807407" y="321669"/>
                  </a:lnTo>
                  <a:lnTo>
                    <a:pt x="769980" y="347922"/>
                  </a:lnTo>
                  <a:lnTo>
                    <a:pt x="733286" y="375044"/>
                  </a:lnTo>
                  <a:lnTo>
                    <a:pt x="697335" y="403017"/>
                  </a:lnTo>
                  <a:lnTo>
                    <a:pt x="662139" y="431824"/>
                  </a:lnTo>
                  <a:lnTo>
                    <a:pt x="627712" y="461447"/>
                  </a:lnTo>
                  <a:lnTo>
                    <a:pt x="594065" y="491867"/>
                  </a:lnTo>
                  <a:lnTo>
                    <a:pt x="561209" y="523067"/>
                  </a:lnTo>
                  <a:lnTo>
                    <a:pt x="529158" y="555029"/>
                  </a:lnTo>
                  <a:lnTo>
                    <a:pt x="497922" y="587736"/>
                  </a:lnTo>
                  <a:lnTo>
                    <a:pt x="467515" y="621168"/>
                  </a:lnTo>
                  <a:lnTo>
                    <a:pt x="437948" y="655309"/>
                  </a:lnTo>
                  <a:lnTo>
                    <a:pt x="409232" y="690140"/>
                  </a:lnTo>
                  <a:lnTo>
                    <a:pt x="381381" y="725644"/>
                  </a:lnTo>
                  <a:lnTo>
                    <a:pt x="354407" y="761802"/>
                  </a:lnTo>
                  <a:lnTo>
                    <a:pt x="328320" y="798598"/>
                  </a:lnTo>
                  <a:lnTo>
                    <a:pt x="303134" y="836012"/>
                  </a:lnTo>
                  <a:lnTo>
                    <a:pt x="278860" y="874028"/>
                  </a:lnTo>
                  <a:lnTo>
                    <a:pt x="255510" y="912626"/>
                  </a:lnTo>
                  <a:lnTo>
                    <a:pt x="233097" y="951790"/>
                  </a:lnTo>
                  <a:lnTo>
                    <a:pt x="211632" y="991502"/>
                  </a:lnTo>
                  <a:lnTo>
                    <a:pt x="191127" y="1031743"/>
                  </a:lnTo>
                  <a:lnTo>
                    <a:pt x="171595" y="1072496"/>
                  </a:lnTo>
                  <a:lnTo>
                    <a:pt x="153048" y="1113743"/>
                  </a:lnTo>
                  <a:lnTo>
                    <a:pt x="135497" y="1155465"/>
                  </a:lnTo>
                  <a:lnTo>
                    <a:pt x="118954" y="1197646"/>
                  </a:lnTo>
                  <a:lnTo>
                    <a:pt x="103432" y="1240267"/>
                  </a:lnTo>
                  <a:lnTo>
                    <a:pt x="88943" y="1283311"/>
                  </a:lnTo>
                  <a:lnTo>
                    <a:pt x="75499" y="1326759"/>
                  </a:lnTo>
                  <a:lnTo>
                    <a:pt x="63111" y="1370593"/>
                  </a:lnTo>
                  <a:lnTo>
                    <a:pt x="51792" y="1414797"/>
                  </a:lnTo>
                  <a:lnTo>
                    <a:pt x="41554" y="1459351"/>
                  </a:lnTo>
                  <a:lnTo>
                    <a:pt x="32408" y="1504238"/>
                  </a:lnTo>
                  <a:lnTo>
                    <a:pt x="24368" y="1549441"/>
                  </a:lnTo>
                  <a:lnTo>
                    <a:pt x="17444" y="1594940"/>
                  </a:lnTo>
                  <a:lnTo>
                    <a:pt x="11649" y="1640719"/>
                  </a:lnTo>
                  <a:lnTo>
                    <a:pt x="6995" y="1686760"/>
                  </a:lnTo>
                  <a:lnTo>
                    <a:pt x="3494" y="1733044"/>
                  </a:lnTo>
                  <a:lnTo>
                    <a:pt x="1158" y="1779554"/>
                  </a:lnTo>
                  <a:lnTo>
                    <a:pt x="0" y="1826272"/>
                  </a:lnTo>
                  <a:lnTo>
                    <a:pt x="30" y="1873180"/>
                  </a:lnTo>
                  <a:lnTo>
                    <a:pt x="1261" y="1920260"/>
                  </a:lnTo>
                  <a:lnTo>
                    <a:pt x="3706" y="1967494"/>
                  </a:lnTo>
                  <a:lnTo>
                    <a:pt x="7375" y="2014865"/>
                  </a:lnTo>
                  <a:lnTo>
                    <a:pt x="12282" y="2062354"/>
                  </a:lnTo>
                  <a:lnTo>
                    <a:pt x="18438" y="2109944"/>
                  </a:lnTo>
                  <a:lnTo>
                    <a:pt x="25856" y="2157617"/>
                  </a:lnTo>
                  <a:lnTo>
                    <a:pt x="34547" y="2205354"/>
                  </a:lnTo>
                  <a:lnTo>
                    <a:pt x="797309" y="2056383"/>
                  </a:lnTo>
                  <a:lnTo>
                    <a:pt x="788621" y="2005341"/>
                  </a:lnTo>
                  <a:lnTo>
                    <a:pt x="782386" y="1953990"/>
                  </a:lnTo>
                  <a:lnTo>
                    <a:pt x="778628" y="1902400"/>
                  </a:lnTo>
                  <a:lnTo>
                    <a:pt x="777370" y="1850643"/>
                  </a:lnTo>
                  <a:lnTo>
                    <a:pt x="778416" y="1802829"/>
                  </a:lnTo>
                  <a:lnTo>
                    <a:pt x="781524" y="1755550"/>
                  </a:lnTo>
                  <a:lnTo>
                    <a:pt x="786651" y="1708851"/>
                  </a:lnTo>
                  <a:lnTo>
                    <a:pt x="793754" y="1662774"/>
                  </a:lnTo>
                  <a:lnTo>
                    <a:pt x="802789" y="1617364"/>
                  </a:lnTo>
                  <a:lnTo>
                    <a:pt x="813711" y="1572664"/>
                  </a:lnTo>
                  <a:lnTo>
                    <a:pt x="826478" y="1528718"/>
                  </a:lnTo>
                  <a:lnTo>
                    <a:pt x="841046" y="1485569"/>
                  </a:lnTo>
                  <a:lnTo>
                    <a:pt x="857371" y="1443262"/>
                  </a:lnTo>
                  <a:lnTo>
                    <a:pt x="875409" y="1401839"/>
                  </a:lnTo>
                  <a:lnTo>
                    <a:pt x="895118" y="1361344"/>
                  </a:lnTo>
                  <a:lnTo>
                    <a:pt x="916453" y="1321822"/>
                  </a:lnTo>
                  <a:lnTo>
                    <a:pt x="939370" y="1283314"/>
                  </a:lnTo>
                  <a:lnTo>
                    <a:pt x="963827" y="1245867"/>
                  </a:lnTo>
                  <a:lnTo>
                    <a:pt x="989779" y="1209521"/>
                  </a:lnTo>
                  <a:lnTo>
                    <a:pt x="1017183" y="1174323"/>
                  </a:lnTo>
                  <a:lnTo>
                    <a:pt x="1045995" y="1140314"/>
                  </a:lnTo>
                  <a:lnTo>
                    <a:pt x="1076172" y="1107539"/>
                  </a:lnTo>
                  <a:lnTo>
                    <a:pt x="1107669" y="1076042"/>
                  </a:lnTo>
                  <a:lnTo>
                    <a:pt x="1140444" y="1045865"/>
                  </a:lnTo>
                  <a:lnTo>
                    <a:pt x="1174453" y="1017053"/>
                  </a:lnTo>
                  <a:lnTo>
                    <a:pt x="1209652" y="989649"/>
                  </a:lnTo>
                  <a:lnTo>
                    <a:pt x="1245997" y="963697"/>
                  </a:lnTo>
                  <a:lnTo>
                    <a:pt x="1283445" y="939240"/>
                  </a:lnTo>
                  <a:lnTo>
                    <a:pt x="1321952" y="916323"/>
                  </a:lnTo>
                  <a:lnTo>
                    <a:pt x="1361475" y="894988"/>
                  </a:lnTo>
                  <a:lnTo>
                    <a:pt x="1401969" y="875279"/>
                  </a:lnTo>
                  <a:lnTo>
                    <a:pt x="1443392" y="857241"/>
                  </a:lnTo>
                  <a:lnTo>
                    <a:pt x="1485700" y="840916"/>
                  </a:lnTo>
                  <a:lnTo>
                    <a:pt x="1528848" y="826348"/>
                  </a:lnTo>
                  <a:lnTo>
                    <a:pt x="1572794" y="813581"/>
                  </a:lnTo>
                  <a:lnTo>
                    <a:pt x="1617494" y="802658"/>
                  </a:lnTo>
                  <a:lnTo>
                    <a:pt x="1662904" y="793624"/>
                  </a:lnTo>
                  <a:lnTo>
                    <a:pt x="1708981" y="786521"/>
                  </a:lnTo>
                  <a:lnTo>
                    <a:pt x="1755680" y="781394"/>
                  </a:lnTo>
                  <a:lnTo>
                    <a:pt x="1802959" y="778285"/>
                  </a:lnTo>
                  <a:lnTo>
                    <a:pt x="1850774" y="777239"/>
                  </a:lnTo>
                  <a:lnTo>
                    <a:pt x="1850774" y="0"/>
                  </a:lnTo>
                  <a:close/>
                </a:path>
              </a:pathLst>
            </a:custGeom>
            <a:solidFill>
              <a:srgbClr val="639E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/>
          <p:nvPr/>
        </p:nvSpPr>
        <p:spPr>
          <a:xfrm>
            <a:off x="9958323" y="1761458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4" h="57785">
                <a:moveTo>
                  <a:pt x="57435" y="0"/>
                </a:moveTo>
                <a:lnTo>
                  <a:pt x="0" y="0"/>
                </a:lnTo>
                <a:lnTo>
                  <a:pt x="0" y="57435"/>
                </a:lnTo>
                <a:lnTo>
                  <a:pt x="57435" y="57435"/>
                </a:lnTo>
                <a:lnTo>
                  <a:pt x="57435" y="0"/>
                </a:lnTo>
                <a:close/>
              </a:path>
            </a:pathLst>
          </a:custGeom>
          <a:solidFill>
            <a:srgbClr val="00386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0028301" y="1700021"/>
            <a:ext cx="4445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003864"/>
                </a:solidFill>
                <a:latin typeface="Arial"/>
                <a:cs typeface="Arial"/>
              </a:rPr>
              <a:t>1er</a:t>
            </a:r>
            <a:r>
              <a:rPr dirty="0" sz="900" spc="-1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003864"/>
                </a:solidFill>
                <a:latin typeface="Arial"/>
                <a:cs typeface="Arial"/>
              </a:rPr>
              <a:t>trim.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10637646" y="1761458"/>
            <a:ext cx="57785" cy="57785"/>
          </a:xfrm>
          <a:custGeom>
            <a:avLst/>
            <a:gdLst/>
            <a:ahLst/>
            <a:cxnLst/>
            <a:rect l="l" t="t" r="r" b="b"/>
            <a:pathLst>
              <a:path w="57784" h="57785">
                <a:moveTo>
                  <a:pt x="57435" y="0"/>
                </a:moveTo>
                <a:lnTo>
                  <a:pt x="0" y="0"/>
                </a:lnTo>
                <a:lnTo>
                  <a:pt x="0" y="57435"/>
                </a:lnTo>
                <a:lnTo>
                  <a:pt x="57435" y="57435"/>
                </a:lnTo>
                <a:lnTo>
                  <a:pt x="57435" y="0"/>
                </a:lnTo>
                <a:close/>
              </a:path>
            </a:pathLst>
          </a:custGeom>
          <a:solidFill>
            <a:srgbClr val="639E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10707751" y="1700021"/>
            <a:ext cx="38481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003864"/>
                </a:solidFill>
                <a:latin typeface="Arial"/>
                <a:cs typeface="Arial"/>
              </a:rPr>
              <a:t>2º</a:t>
            </a:r>
            <a:r>
              <a:rPr dirty="0" sz="900" spc="-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003864"/>
                </a:solidFill>
                <a:latin typeface="Arial"/>
                <a:cs typeface="Arial"/>
              </a:rPr>
              <a:t>trim.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0477627" y="4691634"/>
            <a:ext cx="1207135" cy="615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dirty="0" sz="1400" spc="-25" b="1">
                <a:solidFill>
                  <a:srgbClr val="003864"/>
                </a:solidFill>
                <a:latin typeface="Arial"/>
                <a:cs typeface="Arial"/>
              </a:rPr>
              <a:t>00%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10600"/>
              </a:lnSpc>
              <a:spcBef>
                <a:spcPts val="710"/>
              </a:spcBef>
            </a:pPr>
            <a:r>
              <a:rPr dirty="0" sz="850" b="1">
                <a:solidFill>
                  <a:srgbClr val="003864"/>
                </a:solidFill>
                <a:latin typeface="Arial"/>
                <a:cs typeface="Arial"/>
              </a:rPr>
              <a:t>LOREM</a:t>
            </a:r>
            <a:r>
              <a:rPr dirty="0" sz="850" spc="-1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850" b="1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850" spc="-1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850" spc="-20" b="1">
                <a:solidFill>
                  <a:srgbClr val="003864"/>
                </a:solidFill>
                <a:latin typeface="Arial"/>
                <a:cs typeface="Arial"/>
              </a:rPr>
              <a:t>DOLOR </a:t>
            </a:r>
            <a:r>
              <a:rPr dirty="0" sz="850" b="1">
                <a:solidFill>
                  <a:srgbClr val="003864"/>
                </a:solidFill>
                <a:latin typeface="Arial"/>
                <a:cs typeface="Arial"/>
              </a:rPr>
              <a:t>AMET,</a:t>
            </a:r>
            <a:r>
              <a:rPr dirty="0" sz="850" spc="-20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850" spc="-10" b="1">
                <a:solidFill>
                  <a:srgbClr val="003864"/>
                </a:solidFill>
                <a:latin typeface="Arial"/>
                <a:cs typeface="Arial"/>
              </a:rPr>
              <a:t>CONSECTE</a:t>
            </a:r>
            <a:endParaRPr sz="85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425566" y="1511426"/>
            <a:ext cx="1207135" cy="1156970"/>
          </a:xfrm>
          <a:prstGeom prst="rect">
            <a:avLst/>
          </a:prstGeom>
        </p:spPr>
        <p:txBody>
          <a:bodyPr wrap="square" lIns="0" tIns="26289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2070"/>
              </a:spcBef>
            </a:pPr>
            <a:r>
              <a:rPr dirty="0" sz="3600" spc="-25">
                <a:solidFill>
                  <a:srgbClr val="639EFF"/>
                </a:solidFill>
                <a:latin typeface="Arial"/>
                <a:cs typeface="Arial"/>
              </a:rPr>
              <a:t>00%</a:t>
            </a:r>
            <a:endParaRPr sz="3600">
              <a:latin typeface="Arial"/>
              <a:cs typeface="Arial"/>
            </a:endParaRPr>
          </a:p>
          <a:p>
            <a:pPr marL="12700" marR="5080">
              <a:lnSpc>
                <a:spcPct val="110600"/>
              </a:lnSpc>
              <a:spcBef>
                <a:spcPts val="355"/>
              </a:spcBef>
            </a:pPr>
            <a:r>
              <a:rPr dirty="0" sz="850" b="1">
                <a:solidFill>
                  <a:srgbClr val="003864"/>
                </a:solidFill>
                <a:latin typeface="Arial"/>
                <a:cs typeface="Arial"/>
              </a:rPr>
              <a:t>LOREM</a:t>
            </a:r>
            <a:r>
              <a:rPr dirty="0" sz="850" spc="-1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850" b="1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850" spc="-15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850" spc="-20" b="1">
                <a:solidFill>
                  <a:srgbClr val="003864"/>
                </a:solidFill>
                <a:latin typeface="Arial"/>
                <a:cs typeface="Arial"/>
              </a:rPr>
              <a:t>DOLOR </a:t>
            </a:r>
            <a:r>
              <a:rPr dirty="0" sz="850" b="1">
                <a:solidFill>
                  <a:srgbClr val="003864"/>
                </a:solidFill>
                <a:latin typeface="Arial"/>
                <a:cs typeface="Arial"/>
              </a:rPr>
              <a:t>AMET,</a:t>
            </a:r>
            <a:r>
              <a:rPr dirty="0" sz="850" spc="-20" b="1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850" spc="-10" b="1">
                <a:solidFill>
                  <a:srgbClr val="003864"/>
                </a:solidFill>
                <a:latin typeface="Arial"/>
                <a:cs typeface="Arial"/>
              </a:rPr>
              <a:t>CONSECTE</a:t>
            </a:r>
            <a:endParaRPr sz="85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496557" y="475392"/>
            <a:ext cx="1016000" cy="291465"/>
            <a:chOff x="496557" y="475392"/>
            <a:chExt cx="1016000" cy="291465"/>
          </a:xfrm>
        </p:grpSpPr>
        <p:sp>
          <p:nvSpPr>
            <p:cNvPr id="14" name="object 14" descr=""/>
            <p:cNvSpPr/>
            <p:nvPr/>
          </p:nvSpPr>
          <p:spPr>
            <a:xfrm>
              <a:off x="1071460" y="492467"/>
              <a:ext cx="441325" cy="256540"/>
            </a:xfrm>
            <a:custGeom>
              <a:avLst/>
              <a:gdLst/>
              <a:ahLst/>
              <a:cxnLst/>
              <a:rect l="l" t="t" r="r" b="b"/>
              <a:pathLst>
                <a:path w="441325" h="256540">
                  <a:moveTo>
                    <a:pt x="175107" y="533"/>
                  </a:moveTo>
                  <a:lnTo>
                    <a:pt x="0" y="533"/>
                  </a:lnTo>
                  <a:lnTo>
                    <a:pt x="0" y="43776"/>
                  </a:lnTo>
                  <a:lnTo>
                    <a:pt x="0" y="103555"/>
                  </a:lnTo>
                  <a:lnTo>
                    <a:pt x="0" y="148069"/>
                  </a:lnTo>
                  <a:lnTo>
                    <a:pt x="0" y="256171"/>
                  </a:lnTo>
                  <a:lnTo>
                    <a:pt x="51536" y="256171"/>
                  </a:lnTo>
                  <a:lnTo>
                    <a:pt x="51536" y="148069"/>
                  </a:lnTo>
                  <a:lnTo>
                    <a:pt x="158216" y="148069"/>
                  </a:lnTo>
                  <a:lnTo>
                    <a:pt x="158216" y="103555"/>
                  </a:lnTo>
                  <a:lnTo>
                    <a:pt x="51536" y="103555"/>
                  </a:lnTo>
                  <a:lnTo>
                    <a:pt x="51536" y="43776"/>
                  </a:lnTo>
                  <a:lnTo>
                    <a:pt x="175107" y="43776"/>
                  </a:lnTo>
                  <a:lnTo>
                    <a:pt x="175107" y="533"/>
                  </a:lnTo>
                  <a:close/>
                </a:path>
                <a:path w="441325" h="256540">
                  <a:moveTo>
                    <a:pt x="440817" y="0"/>
                  </a:moveTo>
                  <a:lnTo>
                    <a:pt x="386054" y="0"/>
                  </a:lnTo>
                  <a:lnTo>
                    <a:pt x="323507" y="189801"/>
                  </a:lnTo>
                  <a:lnTo>
                    <a:pt x="258826" y="0"/>
                  </a:lnTo>
                  <a:lnTo>
                    <a:pt x="203022" y="0"/>
                  </a:lnTo>
                  <a:lnTo>
                    <a:pt x="294297" y="256349"/>
                  </a:lnTo>
                  <a:lnTo>
                    <a:pt x="349300" y="256349"/>
                  </a:lnTo>
                  <a:lnTo>
                    <a:pt x="440817" y="0"/>
                  </a:lnTo>
                  <a:close/>
                </a:path>
              </a:pathLst>
            </a:custGeom>
            <a:solidFill>
              <a:srgbClr val="00386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6557" y="475392"/>
              <a:ext cx="538018" cy="291087"/>
            </a:xfrm>
            <a:prstGeom prst="rect">
              <a:avLst/>
            </a:prstGeom>
          </p:spPr>
        </p:pic>
      </p:grpSp>
      <p:sp>
        <p:nvSpPr>
          <p:cNvPr id="16" name="object 16" descr=""/>
          <p:cNvSpPr txBox="1"/>
          <p:nvPr/>
        </p:nvSpPr>
        <p:spPr>
          <a:xfrm>
            <a:off x="11334368" y="463676"/>
            <a:ext cx="39560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10" b="1">
                <a:solidFill>
                  <a:srgbClr val="003864"/>
                </a:solidFill>
                <a:latin typeface="Arial"/>
                <a:cs typeface="Arial"/>
              </a:rPr>
              <a:t>UFV.ES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7" name="object 1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17355" y="164477"/>
            <a:ext cx="908939" cy="901814"/>
          </a:xfrm>
          <a:prstGeom prst="rect">
            <a:avLst/>
          </a:prstGeom>
        </p:spPr>
      </p:pic>
      <p:pic>
        <p:nvPicPr>
          <p:cNvPr id="18" name="object 1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15702" y="192417"/>
            <a:ext cx="1876298" cy="901814"/>
          </a:xfrm>
          <a:prstGeom prst="rect">
            <a:avLst/>
          </a:prstGeom>
        </p:spPr>
      </p:pic>
      <p:sp>
        <p:nvSpPr>
          <p:cNvPr id="19" name="object 1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4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Título</a:t>
            </a:r>
            <a:r>
              <a:rPr dirty="0" spc="-35"/>
              <a:t> </a:t>
            </a:r>
            <a:r>
              <a:rPr dirty="0"/>
              <a:t>de</a:t>
            </a:r>
            <a:r>
              <a:rPr dirty="0" spc="-15"/>
              <a:t> </a:t>
            </a:r>
            <a:r>
              <a:rPr dirty="0" spc="-10"/>
              <a:t>diapositiva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486562" y="2071318"/>
            <a:ext cx="3181985" cy="2139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Lorem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ipsum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dolor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sit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amet,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consectetur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adipiscing</a:t>
            </a:r>
            <a:r>
              <a:rPr dirty="0" sz="1400" spc="-6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elit.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tempus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lacus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quis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lacus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ullamcorper,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ut semper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maurisvitaelo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consequat.</a:t>
            </a:r>
            <a:r>
              <a:rPr dirty="0" sz="1400" spc="-7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Nunc</a:t>
            </a:r>
            <a:r>
              <a:rPr dirty="0" sz="1400" spc="-3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scelerisque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sem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non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nunc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consectetur</a:t>
            </a:r>
            <a:r>
              <a:rPr dirty="0" sz="1400" spc="-5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commodo.</a:t>
            </a:r>
            <a:r>
              <a:rPr dirty="0" sz="1400" spc="-4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Maecenas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elit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itsier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egestas,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massa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in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 gravida semper,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ante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arcu</a:t>
            </a:r>
            <a:r>
              <a:rPr dirty="0" sz="1400" spc="-4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its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vivera de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003864"/>
                </a:solidFill>
                <a:latin typeface="Arial"/>
                <a:cs typeface="Arial"/>
              </a:rPr>
              <a:t>libero,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maximus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mattis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ligula</a:t>
            </a:r>
            <a:r>
              <a:rPr dirty="0" sz="1400" spc="-2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eros</a:t>
            </a:r>
            <a:r>
              <a:rPr dirty="0" sz="1400" spc="-35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sit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amet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quam.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Maecenas</a:t>
            </a:r>
            <a:r>
              <a:rPr dirty="0" sz="1400" spc="-5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allo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003864"/>
                </a:solidFill>
                <a:latin typeface="Arial"/>
                <a:cs typeface="Arial"/>
              </a:rPr>
              <a:t>hendrerit</a:t>
            </a:r>
            <a:r>
              <a:rPr dirty="0" sz="1400" spc="-60">
                <a:solidFill>
                  <a:srgbClr val="003864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003864"/>
                </a:solidFill>
                <a:latin typeface="Arial"/>
                <a:cs typeface="Arial"/>
              </a:rPr>
              <a:t>leo.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4475098" y="1489202"/>
          <a:ext cx="7273925" cy="4512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7870"/>
                <a:gridCol w="1291590"/>
                <a:gridCol w="1291589"/>
                <a:gridCol w="1291589"/>
                <a:gridCol w="1291589"/>
                <a:gridCol w="1291590"/>
              </a:tblGrid>
              <a:tr h="692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3175">
                      <a:solidFill>
                        <a:srgbClr val="C03655"/>
                      </a:solidFill>
                      <a:prstDash val="solid"/>
                    </a:lnR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 marR="372110">
                        <a:lnSpc>
                          <a:spcPct val="100000"/>
                        </a:lnSpc>
                      </a:pPr>
                      <a:r>
                        <a:rPr dirty="0" sz="1000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TÍTULO</a:t>
                      </a:r>
                      <a:r>
                        <a:rPr dirty="0" sz="1000" spc="-25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DEL </a:t>
                      </a:r>
                      <a:r>
                        <a:rPr dirty="0" sz="1000" spc="-10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APARTADO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 marR="374015">
                        <a:lnSpc>
                          <a:spcPct val="100000"/>
                        </a:lnSpc>
                      </a:pPr>
                      <a:r>
                        <a:rPr dirty="0" sz="1000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TÍTULO</a:t>
                      </a:r>
                      <a:r>
                        <a:rPr dirty="0" sz="1000" spc="-45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DEL </a:t>
                      </a:r>
                      <a:r>
                        <a:rPr dirty="0" sz="1000" spc="-10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APARTADO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 marR="373380">
                        <a:lnSpc>
                          <a:spcPct val="100000"/>
                        </a:lnSpc>
                      </a:pPr>
                      <a:r>
                        <a:rPr dirty="0" sz="1000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TÍTULO</a:t>
                      </a:r>
                      <a:r>
                        <a:rPr dirty="0" sz="1000" spc="-45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DEL </a:t>
                      </a:r>
                      <a:r>
                        <a:rPr dirty="0" sz="1000" spc="-10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APARTADO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4465" marR="373380">
                        <a:lnSpc>
                          <a:spcPct val="100000"/>
                        </a:lnSpc>
                      </a:pPr>
                      <a:r>
                        <a:rPr dirty="0" sz="1000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TÍTULO</a:t>
                      </a:r>
                      <a:r>
                        <a:rPr dirty="0" sz="1000" spc="-45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DEL </a:t>
                      </a:r>
                      <a:r>
                        <a:rPr dirty="0" sz="1000" spc="-10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APARTADO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4465" marR="373380">
                        <a:lnSpc>
                          <a:spcPct val="100000"/>
                        </a:lnSpc>
                      </a:pPr>
                      <a:r>
                        <a:rPr dirty="0" sz="1000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TÍTULO</a:t>
                      </a:r>
                      <a:r>
                        <a:rPr dirty="0" sz="1000" spc="-45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DEL </a:t>
                      </a:r>
                      <a:r>
                        <a:rPr dirty="0" sz="1000" spc="-10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APARTADO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0">
                    <a:lnL w="3175">
                      <a:solidFill>
                        <a:srgbClr val="C03655"/>
                      </a:solidFill>
                      <a:prstDash val="solid"/>
                    </a:lnL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</a:tr>
              <a:tr h="7645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20XX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 marR="300990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dirty="0" sz="1000" spc="-15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dirty="0" sz="1000" spc="-3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amet, consectetur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dirty="0" sz="1000" spc="-5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elit.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dirty="0" sz="1000" spc="-25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dirty="0" sz="1000" spc="-25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00%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4465" marR="300355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dirty="0" sz="1000" spc="-2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dirty="0" sz="1000" spc="-3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amet, consectetur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dirty="0" sz="1000" spc="-5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elit.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4465" marR="300355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dirty="0" sz="1000" spc="-2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dirty="0" sz="1000" spc="-3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amet, consectetur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dirty="0" sz="1000" spc="-5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elit.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3175">
                      <a:solidFill>
                        <a:srgbClr val="C03655"/>
                      </a:solidFill>
                      <a:prstDash val="solid"/>
                    </a:lnL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</a:tr>
              <a:tr h="763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20XX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  <a:solidFill>
                      <a:srgbClr val="003864">
                        <a:alpha val="392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 marR="300990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dirty="0" sz="1000" spc="-15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dirty="0" sz="1000" spc="-3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amet, consectetur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dirty="0" sz="1000" spc="-5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elit.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  <a:solidFill>
                      <a:srgbClr val="003864">
                        <a:alpha val="392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dirty="0" sz="1000" spc="-25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  <a:solidFill>
                      <a:srgbClr val="003864">
                        <a:alpha val="392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dirty="0" sz="1000" spc="-25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00%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  <a:solidFill>
                      <a:srgbClr val="003864">
                        <a:alpha val="392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4465" marR="300355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dirty="0" sz="1000" spc="-2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dirty="0" sz="1000" spc="-3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amet, consectetur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dirty="0" sz="1000" spc="-5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elit.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  <a:solidFill>
                      <a:srgbClr val="003864">
                        <a:alpha val="3921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4465" marR="300355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dirty="0" sz="1000" spc="-2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dirty="0" sz="1000" spc="-3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amet, consectetur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dirty="0" sz="1000" spc="-5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elit.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3175">
                      <a:solidFill>
                        <a:srgbClr val="C03655"/>
                      </a:solidFill>
                      <a:prstDash val="solid"/>
                    </a:lnL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  <a:solidFill>
                      <a:srgbClr val="003864">
                        <a:alpha val="3921"/>
                      </a:srgbClr>
                    </a:solidFill>
                  </a:tcPr>
                </a:tc>
              </a:tr>
              <a:tr h="763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20XX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 marR="300990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dirty="0" sz="1000" spc="-15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dirty="0" sz="1000" spc="-3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amet, consectetur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dirty="0" sz="1000" spc="-5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elit.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dirty="0" sz="1000" spc="-25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dirty="0" sz="1000" spc="-25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00%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4465" marR="300355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dirty="0" sz="1000" spc="-2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dirty="0" sz="1000" spc="-3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amet, consectetur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dirty="0" sz="1000" spc="-5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elit.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4465" marR="300355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dirty="0" sz="1000" spc="-2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dirty="0" sz="1000" spc="-3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amet, consectetur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dirty="0" sz="1000" spc="-5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elit.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3175">
                      <a:solidFill>
                        <a:srgbClr val="C03655"/>
                      </a:solidFill>
                      <a:prstDash val="solid"/>
                    </a:lnL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</a:tr>
              <a:tr h="7645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20XX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 marR="300990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dirty="0" sz="1000" spc="-15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dirty="0" sz="1000" spc="-3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amet, consectetur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dirty="0" sz="1000" spc="-5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elit.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dirty="0" sz="1000" spc="-25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dirty="0" sz="1000" spc="-25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00%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4465" marR="300355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dirty="0" sz="1000" spc="-2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dirty="0" sz="1000" spc="-3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amet, consectetur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dirty="0" sz="1000" spc="-5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elit.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4465" marR="300355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dirty="0" sz="1000" spc="-2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dirty="0" sz="1000" spc="-3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amet, consectetur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dirty="0" sz="1000" spc="-5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elit.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3175">
                      <a:solidFill>
                        <a:srgbClr val="C03655"/>
                      </a:solidFill>
                      <a:prstDash val="solid"/>
                    </a:lnL>
                    <a:lnT w="3175">
                      <a:solidFill>
                        <a:srgbClr val="C03655"/>
                      </a:solidFill>
                      <a:prstDash val="solid"/>
                    </a:lnT>
                    <a:lnB w="3175">
                      <a:solidFill>
                        <a:srgbClr val="C03655"/>
                      </a:solidFill>
                      <a:prstDash val="solid"/>
                    </a:lnB>
                  </a:tcPr>
                </a:tc>
              </a:tr>
              <a:tr h="763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dirty="0" sz="1000" spc="-20" b="1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20XX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 marR="300990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dirty="0" sz="1000" spc="-15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dirty="0" sz="1000" spc="-3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amet, consectetur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dirty="0" sz="1000" spc="-5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elit.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dirty="0" sz="1000" spc="-25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3830">
                        <a:lnSpc>
                          <a:spcPct val="100000"/>
                        </a:lnSpc>
                      </a:pPr>
                      <a:r>
                        <a:rPr dirty="0" sz="1000" spc="-25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00%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4465" marR="300355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dirty="0" sz="1000" spc="-2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dirty="0" sz="1000" spc="-3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amet, consectetur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dirty="0" sz="1000" spc="-5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elit.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3175">
                      <a:solidFill>
                        <a:srgbClr val="C03655"/>
                      </a:solidFill>
                      <a:prstDash val="solid"/>
                    </a:lnL>
                    <a:lnR w="3175">
                      <a:solidFill>
                        <a:srgbClr val="C03655"/>
                      </a:solidFill>
                      <a:prstDash val="solid"/>
                    </a:lnR>
                    <a:lnT w="3175">
                      <a:solidFill>
                        <a:srgbClr val="C03655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64465" marR="300355">
                        <a:lnSpc>
                          <a:spcPct val="100000"/>
                        </a:lnSpc>
                      </a:pP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dirty="0" sz="1000" spc="-2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dirty="0" sz="1000" spc="-3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amet, consectetur </a:t>
                      </a:r>
                      <a:r>
                        <a:rPr dirty="0" sz="100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dirty="0" sz="1000" spc="-5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solidFill>
                            <a:srgbClr val="003864"/>
                          </a:solidFill>
                          <a:latin typeface="Arial"/>
                          <a:cs typeface="Arial"/>
                        </a:rPr>
                        <a:t>elit.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3175">
                      <a:solidFill>
                        <a:srgbClr val="C03655"/>
                      </a:solidFill>
                      <a:prstDash val="solid"/>
                    </a:lnL>
                    <a:lnT w="3175">
                      <a:solidFill>
                        <a:srgbClr val="C03655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pSp>
        <p:nvGrpSpPr>
          <p:cNvPr id="5" name="object 5" descr=""/>
          <p:cNvGrpSpPr/>
          <p:nvPr/>
        </p:nvGrpSpPr>
        <p:grpSpPr>
          <a:xfrm>
            <a:off x="496557" y="475392"/>
            <a:ext cx="1016000" cy="291465"/>
            <a:chOff x="496557" y="475392"/>
            <a:chExt cx="1016000" cy="291465"/>
          </a:xfrm>
        </p:grpSpPr>
        <p:sp>
          <p:nvSpPr>
            <p:cNvPr id="6" name="object 6" descr=""/>
            <p:cNvSpPr/>
            <p:nvPr/>
          </p:nvSpPr>
          <p:spPr>
            <a:xfrm>
              <a:off x="1071460" y="492467"/>
              <a:ext cx="441325" cy="256540"/>
            </a:xfrm>
            <a:custGeom>
              <a:avLst/>
              <a:gdLst/>
              <a:ahLst/>
              <a:cxnLst/>
              <a:rect l="l" t="t" r="r" b="b"/>
              <a:pathLst>
                <a:path w="441325" h="256540">
                  <a:moveTo>
                    <a:pt x="175107" y="533"/>
                  </a:moveTo>
                  <a:lnTo>
                    <a:pt x="0" y="533"/>
                  </a:lnTo>
                  <a:lnTo>
                    <a:pt x="0" y="43776"/>
                  </a:lnTo>
                  <a:lnTo>
                    <a:pt x="0" y="103555"/>
                  </a:lnTo>
                  <a:lnTo>
                    <a:pt x="0" y="148069"/>
                  </a:lnTo>
                  <a:lnTo>
                    <a:pt x="0" y="256171"/>
                  </a:lnTo>
                  <a:lnTo>
                    <a:pt x="51536" y="256171"/>
                  </a:lnTo>
                  <a:lnTo>
                    <a:pt x="51536" y="148069"/>
                  </a:lnTo>
                  <a:lnTo>
                    <a:pt x="158216" y="148069"/>
                  </a:lnTo>
                  <a:lnTo>
                    <a:pt x="158216" y="103555"/>
                  </a:lnTo>
                  <a:lnTo>
                    <a:pt x="51536" y="103555"/>
                  </a:lnTo>
                  <a:lnTo>
                    <a:pt x="51536" y="43776"/>
                  </a:lnTo>
                  <a:lnTo>
                    <a:pt x="175107" y="43776"/>
                  </a:lnTo>
                  <a:lnTo>
                    <a:pt x="175107" y="533"/>
                  </a:lnTo>
                  <a:close/>
                </a:path>
                <a:path w="441325" h="256540">
                  <a:moveTo>
                    <a:pt x="440817" y="0"/>
                  </a:moveTo>
                  <a:lnTo>
                    <a:pt x="386054" y="0"/>
                  </a:lnTo>
                  <a:lnTo>
                    <a:pt x="323507" y="189801"/>
                  </a:lnTo>
                  <a:lnTo>
                    <a:pt x="258826" y="0"/>
                  </a:lnTo>
                  <a:lnTo>
                    <a:pt x="203022" y="0"/>
                  </a:lnTo>
                  <a:lnTo>
                    <a:pt x="294297" y="256349"/>
                  </a:lnTo>
                  <a:lnTo>
                    <a:pt x="349300" y="256349"/>
                  </a:lnTo>
                  <a:lnTo>
                    <a:pt x="440817" y="0"/>
                  </a:lnTo>
                  <a:close/>
                </a:path>
              </a:pathLst>
            </a:custGeom>
            <a:solidFill>
              <a:srgbClr val="003864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6557" y="475392"/>
              <a:ext cx="538018" cy="291087"/>
            </a:xfrm>
            <a:prstGeom prst="rect">
              <a:avLst/>
            </a:prstGeom>
          </p:spPr>
        </p:pic>
      </p:grpSp>
      <p:sp>
        <p:nvSpPr>
          <p:cNvPr id="8" name="object 8" descr=""/>
          <p:cNvSpPr txBox="1"/>
          <p:nvPr/>
        </p:nvSpPr>
        <p:spPr>
          <a:xfrm>
            <a:off x="11334368" y="463676"/>
            <a:ext cx="395605" cy="1479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800" spc="-10" b="1">
                <a:solidFill>
                  <a:srgbClr val="003864"/>
                </a:solidFill>
                <a:latin typeface="Arial"/>
                <a:cs typeface="Arial"/>
              </a:rPr>
              <a:t>UFV.ES</a:t>
            </a:r>
            <a:endParaRPr sz="800">
              <a:latin typeface="Arial"/>
              <a:cs typeface="Arial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317355" y="164477"/>
            <a:ext cx="908939" cy="901814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15702" y="192417"/>
            <a:ext cx="1876298" cy="901814"/>
          </a:xfrm>
          <a:prstGeom prst="rect">
            <a:avLst/>
          </a:prstGeom>
        </p:spPr>
      </p:pic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317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dirty="0" spc="-50"/>
              <a:t>4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488010" y="242570"/>
            <a:ext cx="11166475" cy="1661160"/>
          </a:xfrm>
          <a:custGeom>
            <a:avLst/>
            <a:gdLst/>
            <a:ahLst/>
            <a:cxnLst/>
            <a:rect l="l" t="t" r="r" b="b"/>
            <a:pathLst>
              <a:path w="11166475" h="1661160">
                <a:moveTo>
                  <a:pt x="11165967" y="0"/>
                </a:moveTo>
                <a:lnTo>
                  <a:pt x="0" y="0"/>
                </a:lnTo>
                <a:lnTo>
                  <a:pt x="0" y="1660905"/>
                </a:lnTo>
                <a:lnTo>
                  <a:pt x="11165967" y="1660905"/>
                </a:lnTo>
                <a:lnTo>
                  <a:pt x="111659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1432707" y="3064795"/>
            <a:ext cx="575945" cy="737235"/>
          </a:xfrm>
          <a:custGeom>
            <a:avLst/>
            <a:gdLst/>
            <a:ahLst/>
            <a:cxnLst/>
            <a:rect l="l" t="t" r="r" b="b"/>
            <a:pathLst>
              <a:path w="575944" h="737235">
                <a:moveTo>
                  <a:pt x="575790" y="0"/>
                </a:moveTo>
                <a:lnTo>
                  <a:pt x="430072" y="0"/>
                </a:lnTo>
                <a:lnTo>
                  <a:pt x="430072" y="411668"/>
                </a:lnTo>
                <a:lnTo>
                  <a:pt x="429403" y="436473"/>
                </a:lnTo>
                <a:lnTo>
                  <a:pt x="428067" y="478713"/>
                </a:lnTo>
                <a:lnTo>
                  <a:pt x="423389" y="523968"/>
                </a:lnTo>
                <a:lnTo>
                  <a:pt x="400001" y="572575"/>
                </a:lnTo>
                <a:lnTo>
                  <a:pt x="368906" y="597050"/>
                </a:lnTo>
                <a:lnTo>
                  <a:pt x="314780" y="610793"/>
                </a:lnTo>
                <a:lnTo>
                  <a:pt x="292060" y="611798"/>
                </a:lnTo>
                <a:lnTo>
                  <a:pt x="283373" y="611463"/>
                </a:lnTo>
                <a:lnTo>
                  <a:pt x="243279" y="606432"/>
                </a:lnTo>
                <a:lnTo>
                  <a:pt x="196147" y="584643"/>
                </a:lnTo>
                <a:lnTo>
                  <a:pt x="164428" y="549109"/>
                </a:lnTo>
                <a:lnTo>
                  <a:pt x="151376" y="513576"/>
                </a:lnTo>
                <a:lnTo>
                  <a:pt x="150396" y="510895"/>
                </a:lnTo>
                <a:lnTo>
                  <a:pt x="147010" y="466310"/>
                </a:lnTo>
                <a:lnTo>
                  <a:pt x="145673" y="420380"/>
                </a:lnTo>
                <a:lnTo>
                  <a:pt x="145673" y="0"/>
                </a:lnTo>
                <a:lnTo>
                  <a:pt x="0" y="0"/>
                </a:lnTo>
                <a:lnTo>
                  <a:pt x="0" y="401945"/>
                </a:lnTo>
                <a:lnTo>
                  <a:pt x="311" y="425746"/>
                </a:lnTo>
                <a:lnTo>
                  <a:pt x="2984" y="489440"/>
                </a:lnTo>
                <a:lnTo>
                  <a:pt x="8998" y="542072"/>
                </a:lnTo>
                <a:lnTo>
                  <a:pt x="18042" y="583302"/>
                </a:lnTo>
                <a:lnTo>
                  <a:pt x="42766" y="634259"/>
                </a:lnTo>
                <a:lnTo>
                  <a:pt x="74529" y="671132"/>
                </a:lnTo>
                <a:lnTo>
                  <a:pt x="121305" y="703650"/>
                </a:lnTo>
                <a:lnTo>
                  <a:pt x="158726" y="720078"/>
                </a:lnTo>
                <a:lnTo>
                  <a:pt x="209200" y="731140"/>
                </a:lnTo>
                <a:lnTo>
                  <a:pt x="249962" y="735498"/>
                </a:lnTo>
                <a:lnTo>
                  <a:pt x="296426" y="736839"/>
                </a:lnTo>
                <a:lnTo>
                  <a:pt x="306093" y="736839"/>
                </a:lnTo>
                <a:lnTo>
                  <a:pt x="328144" y="736168"/>
                </a:lnTo>
                <a:lnTo>
                  <a:pt x="368595" y="732146"/>
                </a:lnTo>
                <a:lnTo>
                  <a:pt x="420360" y="720078"/>
                </a:lnTo>
                <a:lnTo>
                  <a:pt x="462815" y="701639"/>
                </a:lnTo>
                <a:lnTo>
                  <a:pt x="508254" y="668787"/>
                </a:lnTo>
                <a:lnTo>
                  <a:pt x="535340" y="636269"/>
                </a:lnTo>
                <a:lnTo>
                  <a:pt x="558728" y="584307"/>
                </a:lnTo>
                <a:lnTo>
                  <a:pt x="567415" y="544418"/>
                </a:lnTo>
                <a:lnTo>
                  <a:pt x="572449" y="495472"/>
                </a:lnTo>
                <a:lnTo>
                  <a:pt x="574765" y="454577"/>
                </a:lnTo>
                <a:lnTo>
                  <a:pt x="575434" y="431782"/>
                </a:lnTo>
                <a:lnTo>
                  <a:pt x="575434" y="406972"/>
                </a:lnTo>
                <a:lnTo>
                  <a:pt x="575790" y="380491"/>
                </a:lnTo>
                <a:lnTo>
                  <a:pt x="5757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2112734" y="3064522"/>
            <a:ext cx="495300" cy="725170"/>
          </a:xfrm>
          <a:custGeom>
            <a:avLst/>
            <a:gdLst/>
            <a:ahLst/>
            <a:cxnLst/>
            <a:rect l="l" t="t" r="r" b="b"/>
            <a:pathLst>
              <a:path w="495300" h="725170">
                <a:moveTo>
                  <a:pt x="494893" y="0"/>
                </a:moveTo>
                <a:lnTo>
                  <a:pt x="0" y="0"/>
                </a:lnTo>
                <a:lnTo>
                  <a:pt x="0" y="123380"/>
                </a:lnTo>
                <a:lnTo>
                  <a:pt x="0" y="293801"/>
                </a:lnTo>
                <a:lnTo>
                  <a:pt x="0" y="417169"/>
                </a:lnTo>
                <a:lnTo>
                  <a:pt x="0" y="724966"/>
                </a:lnTo>
                <a:lnTo>
                  <a:pt x="145681" y="724966"/>
                </a:lnTo>
                <a:lnTo>
                  <a:pt x="145681" y="417169"/>
                </a:lnTo>
                <a:lnTo>
                  <a:pt x="447141" y="417169"/>
                </a:lnTo>
                <a:lnTo>
                  <a:pt x="447141" y="293801"/>
                </a:lnTo>
                <a:lnTo>
                  <a:pt x="145681" y="293801"/>
                </a:lnTo>
                <a:lnTo>
                  <a:pt x="145681" y="123380"/>
                </a:lnTo>
                <a:lnTo>
                  <a:pt x="494893" y="123380"/>
                </a:lnTo>
                <a:lnTo>
                  <a:pt x="49489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2686527" y="3064795"/>
            <a:ext cx="672465" cy="724535"/>
          </a:xfrm>
          <a:custGeom>
            <a:avLst/>
            <a:gdLst/>
            <a:ahLst/>
            <a:cxnLst/>
            <a:rect l="l" t="t" r="r" b="b"/>
            <a:pathLst>
              <a:path w="672464" h="724535">
                <a:moveTo>
                  <a:pt x="672015" y="0"/>
                </a:moveTo>
                <a:lnTo>
                  <a:pt x="517253" y="0"/>
                </a:lnTo>
                <a:lnTo>
                  <a:pt x="340484" y="536371"/>
                </a:lnTo>
                <a:lnTo>
                  <a:pt x="157702" y="0"/>
                </a:lnTo>
                <a:lnTo>
                  <a:pt x="0" y="0"/>
                </a:lnTo>
                <a:lnTo>
                  <a:pt x="257936" y="724434"/>
                </a:lnTo>
                <a:lnTo>
                  <a:pt x="413366" y="724434"/>
                </a:lnTo>
                <a:lnTo>
                  <a:pt x="6720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488010" y="3016542"/>
            <a:ext cx="820419" cy="822960"/>
            <a:chOff x="488010" y="3016542"/>
            <a:chExt cx="820419" cy="822960"/>
          </a:xfrm>
        </p:grpSpPr>
        <p:sp>
          <p:nvSpPr>
            <p:cNvPr id="7" name="object 7" descr=""/>
            <p:cNvSpPr/>
            <p:nvPr/>
          </p:nvSpPr>
          <p:spPr>
            <a:xfrm>
              <a:off x="488010" y="3016542"/>
              <a:ext cx="820419" cy="822960"/>
            </a:xfrm>
            <a:custGeom>
              <a:avLst/>
              <a:gdLst/>
              <a:ahLst/>
              <a:cxnLst/>
              <a:rect l="l" t="t" r="r" b="b"/>
              <a:pathLst>
                <a:path w="820419" h="822960">
                  <a:moveTo>
                    <a:pt x="820050" y="0"/>
                  </a:moveTo>
                  <a:lnTo>
                    <a:pt x="0" y="0"/>
                  </a:lnTo>
                  <a:lnTo>
                    <a:pt x="0" y="822638"/>
                  </a:lnTo>
                  <a:lnTo>
                    <a:pt x="820050" y="822638"/>
                  </a:lnTo>
                  <a:lnTo>
                    <a:pt x="8200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535457" y="3064128"/>
              <a:ext cx="725170" cy="727710"/>
            </a:xfrm>
            <a:custGeom>
              <a:avLst/>
              <a:gdLst/>
              <a:ahLst/>
              <a:cxnLst/>
              <a:rect l="l" t="t" r="r" b="b"/>
              <a:pathLst>
                <a:path w="725169" h="727710">
                  <a:moveTo>
                    <a:pt x="206184" y="208521"/>
                  </a:moveTo>
                  <a:lnTo>
                    <a:pt x="200494" y="202806"/>
                  </a:lnTo>
                  <a:lnTo>
                    <a:pt x="199491" y="202806"/>
                  </a:lnTo>
                  <a:lnTo>
                    <a:pt x="14706" y="342607"/>
                  </a:lnTo>
                  <a:lnTo>
                    <a:pt x="0" y="372110"/>
                  </a:lnTo>
                  <a:lnTo>
                    <a:pt x="673" y="378142"/>
                  </a:lnTo>
                  <a:lnTo>
                    <a:pt x="2006" y="384175"/>
                  </a:lnTo>
                  <a:lnTo>
                    <a:pt x="3009" y="387197"/>
                  </a:lnTo>
                  <a:lnTo>
                    <a:pt x="4673" y="389877"/>
                  </a:lnTo>
                  <a:lnTo>
                    <a:pt x="6019" y="392557"/>
                  </a:lnTo>
                  <a:lnTo>
                    <a:pt x="34417" y="409651"/>
                  </a:lnTo>
                  <a:lnTo>
                    <a:pt x="40767" y="409651"/>
                  </a:lnTo>
                  <a:lnTo>
                    <a:pt x="43776" y="408990"/>
                  </a:lnTo>
                  <a:lnTo>
                    <a:pt x="46774" y="408647"/>
                  </a:lnTo>
                  <a:lnTo>
                    <a:pt x="49796" y="407644"/>
                  </a:lnTo>
                  <a:lnTo>
                    <a:pt x="52463" y="406298"/>
                  </a:lnTo>
                  <a:lnTo>
                    <a:pt x="55473" y="404964"/>
                  </a:lnTo>
                  <a:lnTo>
                    <a:pt x="204838" y="212902"/>
                  </a:lnTo>
                  <a:lnTo>
                    <a:pt x="206184" y="209550"/>
                  </a:lnTo>
                  <a:lnTo>
                    <a:pt x="206184" y="208521"/>
                  </a:lnTo>
                  <a:close/>
                </a:path>
                <a:path w="725169" h="727710">
                  <a:moveTo>
                    <a:pt x="267665" y="272237"/>
                  </a:moveTo>
                  <a:lnTo>
                    <a:pt x="267335" y="271208"/>
                  </a:lnTo>
                  <a:lnTo>
                    <a:pt x="267004" y="269862"/>
                  </a:lnTo>
                  <a:lnTo>
                    <a:pt x="266331" y="268884"/>
                  </a:lnTo>
                  <a:lnTo>
                    <a:pt x="264325" y="267538"/>
                  </a:lnTo>
                  <a:lnTo>
                    <a:pt x="263321" y="267182"/>
                  </a:lnTo>
                  <a:lnTo>
                    <a:pt x="261988" y="266865"/>
                  </a:lnTo>
                  <a:lnTo>
                    <a:pt x="259651" y="266865"/>
                  </a:lnTo>
                  <a:lnTo>
                    <a:pt x="76187" y="406298"/>
                  </a:lnTo>
                  <a:lnTo>
                    <a:pt x="61480" y="435800"/>
                  </a:lnTo>
                  <a:lnTo>
                    <a:pt x="62153" y="442175"/>
                  </a:lnTo>
                  <a:lnTo>
                    <a:pt x="63487" y="448208"/>
                  </a:lnTo>
                  <a:lnTo>
                    <a:pt x="64820" y="450888"/>
                  </a:lnTo>
                  <a:lnTo>
                    <a:pt x="66167" y="453910"/>
                  </a:lnTo>
                  <a:lnTo>
                    <a:pt x="95897" y="473354"/>
                  </a:lnTo>
                  <a:lnTo>
                    <a:pt x="102247" y="473354"/>
                  </a:lnTo>
                  <a:lnTo>
                    <a:pt x="266331" y="276567"/>
                  </a:lnTo>
                  <a:lnTo>
                    <a:pt x="267665" y="273570"/>
                  </a:lnTo>
                  <a:lnTo>
                    <a:pt x="267665" y="272237"/>
                  </a:lnTo>
                  <a:close/>
                </a:path>
                <a:path w="725169" h="727710">
                  <a:moveTo>
                    <a:pt x="329158" y="331889"/>
                  </a:moveTo>
                  <a:lnTo>
                    <a:pt x="328815" y="330873"/>
                  </a:lnTo>
                  <a:lnTo>
                    <a:pt x="328485" y="329539"/>
                  </a:lnTo>
                  <a:lnTo>
                    <a:pt x="327825" y="328536"/>
                  </a:lnTo>
                  <a:lnTo>
                    <a:pt x="324815" y="326517"/>
                  </a:lnTo>
                  <a:lnTo>
                    <a:pt x="321132" y="326517"/>
                  </a:lnTo>
                  <a:lnTo>
                    <a:pt x="320128" y="327190"/>
                  </a:lnTo>
                  <a:lnTo>
                    <a:pt x="319125" y="327545"/>
                  </a:lnTo>
                  <a:lnTo>
                    <a:pt x="137680" y="465975"/>
                  </a:lnTo>
                  <a:lnTo>
                    <a:pt x="122974" y="495477"/>
                  </a:lnTo>
                  <a:lnTo>
                    <a:pt x="123634" y="501840"/>
                  </a:lnTo>
                  <a:lnTo>
                    <a:pt x="124980" y="507873"/>
                  </a:lnTo>
                  <a:lnTo>
                    <a:pt x="126314" y="510565"/>
                  </a:lnTo>
                  <a:lnTo>
                    <a:pt x="127647" y="513575"/>
                  </a:lnTo>
                  <a:lnTo>
                    <a:pt x="157391" y="533019"/>
                  </a:lnTo>
                  <a:lnTo>
                    <a:pt x="163741" y="533019"/>
                  </a:lnTo>
                  <a:lnTo>
                    <a:pt x="327825" y="336245"/>
                  </a:lnTo>
                  <a:lnTo>
                    <a:pt x="329158" y="332892"/>
                  </a:lnTo>
                  <a:lnTo>
                    <a:pt x="329158" y="331889"/>
                  </a:lnTo>
                  <a:close/>
                </a:path>
                <a:path w="725169" h="727710">
                  <a:moveTo>
                    <a:pt x="399326" y="322186"/>
                  </a:moveTo>
                  <a:lnTo>
                    <a:pt x="398653" y="321157"/>
                  </a:lnTo>
                  <a:lnTo>
                    <a:pt x="398348" y="320167"/>
                  </a:lnTo>
                  <a:lnTo>
                    <a:pt x="260311" y="138099"/>
                  </a:lnTo>
                  <a:lnTo>
                    <a:pt x="233921" y="123355"/>
                  </a:lnTo>
                  <a:lnTo>
                    <a:pt x="227901" y="123355"/>
                  </a:lnTo>
                  <a:lnTo>
                    <a:pt x="196494" y="145834"/>
                  </a:lnTo>
                  <a:lnTo>
                    <a:pt x="195491" y="148831"/>
                  </a:lnTo>
                  <a:lnTo>
                    <a:pt x="194487" y="151511"/>
                  </a:lnTo>
                  <a:lnTo>
                    <a:pt x="193814" y="154546"/>
                  </a:lnTo>
                  <a:lnTo>
                    <a:pt x="193484" y="157899"/>
                  </a:lnTo>
                  <a:lnTo>
                    <a:pt x="193484" y="163931"/>
                  </a:lnTo>
                  <a:lnTo>
                    <a:pt x="193814" y="167284"/>
                  </a:lnTo>
                  <a:lnTo>
                    <a:pt x="194487" y="170319"/>
                  </a:lnTo>
                  <a:lnTo>
                    <a:pt x="195491" y="172999"/>
                  </a:lnTo>
                  <a:lnTo>
                    <a:pt x="196494" y="175996"/>
                  </a:lnTo>
                  <a:lnTo>
                    <a:pt x="389305" y="328866"/>
                  </a:lnTo>
                  <a:lnTo>
                    <a:pt x="391642" y="329869"/>
                  </a:lnTo>
                  <a:lnTo>
                    <a:pt x="393979" y="329869"/>
                  </a:lnTo>
                  <a:lnTo>
                    <a:pt x="394982" y="329539"/>
                  </a:lnTo>
                  <a:lnTo>
                    <a:pt x="396316" y="329196"/>
                  </a:lnTo>
                  <a:lnTo>
                    <a:pt x="397319" y="328536"/>
                  </a:lnTo>
                  <a:lnTo>
                    <a:pt x="397992" y="327863"/>
                  </a:lnTo>
                  <a:lnTo>
                    <a:pt x="398653" y="326872"/>
                  </a:lnTo>
                  <a:lnTo>
                    <a:pt x="399326" y="325539"/>
                  </a:lnTo>
                  <a:lnTo>
                    <a:pt x="399326" y="322186"/>
                  </a:lnTo>
                  <a:close/>
                </a:path>
                <a:path w="725169" h="727710">
                  <a:moveTo>
                    <a:pt x="408673" y="689571"/>
                  </a:moveTo>
                  <a:lnTo>
                    <a:pt x="212534" y="521627"/>
                  </a:lnTo>
                  <a:lnTo>
                    <a:pt x="210185" y="520623"/>
                  </a:lnTo>
                  <a:lnTo>
                    <a:pt x="209181" y="520280"/>
                  </a:lnTo>
                  <a:lnTo>
                    <a:pt x="207848" y="520280"/>
                  </a:lnTo>
                  <a:lnTo>
                    <a:pt x="205841" y="520954"/>
                  </a:lnTo>
                  <a:lnTo>
                    <a:pt x="202501" y="525983"/>
                  </a:lnTo>
                  <a:lnTo>
                    <a:pt x="202501" y="526986"/>
                  </a:lnTo>
                  <a:lnTo>
                    <a:pt x="341515" y="712368"/>
                  </a:lnTo>
                  <a:lnTo>
                    <a:pt x="345859" y="716724"/>
                  </a:lnTo>
                  <a:lnTo>
                    <a:pt x="348195" y="719074"/>
                  </a:lnTo>
                  <a:lnTo>
                    <a:pt x="371259" y="727113"/>
                  </a:lnTo>
                  <a:lnTo>
                    <a:pt x="377278" y="726452"/>
                  </a:lnTo>
                  <a:lnTo>
                    <a:pt x="383286" y="725106"/>
                  </a:lnTo>
                  <a:lnTo>
                    <a:pt x="386295" y="724103"/>
                  </a:lnTo>
                  <a:lnTo>
                    <a:pt x="388975" y="722426"/>
                  </a:lnTo>
                  <a:lnTo>
                    <a:pt x="391642" y="721080"/>
                  </a:lnTo>
                  <a:lnTo>
                    <a:pt x="393979" y="719074"/>
                  </a:lnTo>
                  <a:lnTo>
                    <a:pt x="396659" y="717067"/>
                  </a:lnTo>
                  <a:lnTo>
                    <a:pt x="398653" y="715048"/>
                  </a:lnTo>
                  <a:lnTo>
                    <a:pt x="408012" y="695604"/>
                  </a:lnTo>
                  <a:lnTo>
                    <a:pt x="408673" y="689571"/>
                  </a:lnTo>
                  <a:close/>
                </a:path>
                <a:path w="725169" h="727710">
                  <a:moveTo>
                    <a:pt x="460806" y="260477"/>
                  </a:moveTo>
                  <a:lnTo>
                    <a:pt x="321805" y="76454"/>
                  </a:lnTo>
                  <a:lnTo>
                    <a:pt x="310108" y="66395"/>
                  </a:lnTo>
                  <a:lnTo>
                    <a:pt x="307428" y="64693"/>
                  </a:lnTo>
                  <a:lnTo>
                    <a:pt x="301421" y="62687"/>
                  </a:lnTo>
                  <a:lnTo>
                    <a:pt x="298411" y="62014"/>
                  </a:lnTo>
                  <a:lnTo>
                    <a:pt x="295402" y="61709"/>
                  </a:lnTo>
                  <a:lnTo>
                    <a:pt x="289382" y="61709"/>
                  </a:lnTo>
                  <a:lnTo>
                    <a:pt x="257975" y="84137"/>
                  </a:lnTo>
                  <a:lnTo>
                    <a:pt x="254965" y="96202"/>
                  </a:lnTo>
                  <a:lnTo>
                    <a:pt x="254965" y="102273"/>
                  </a:lnTo>
                  <a:lnTo>
                    <a:pt x="451129" y="267182"/>
                  </a:lnTo>
                  <a:lnTo>
                    <a:pt x="453136" y="268211"/>
                  </a:lnTo>
                  <a:lnTo>
                    <a:pt x="455460" y="268211"/>
                  </a:lnTo>
                  <a:lnTo>
                    <a:pt x="460806" y="263829"/>
                  </a:lnTo>
                  <a:lnTo>
                    <a:pt x="460806" y="260477"/>
                  </a:lnTo>
                  <a:close/>
                </a:path>
                <a:path w="725169" h="727710">
                  <a:moveTo>
                    <a:pt x="470154" y="627888"/>
                  </a:moveTo>
                  <a:lnTo>
                    <a:pt x="274015" y="459943"/>
                  </a:lnTo>
                  <a:lnTo>
                    <a:pt x="271678" y="458939"/>
                  </a:lnTo>
                  <a:lnTo>
                    <a:pt x="270675" y="458597"/>
                  </a:lnTo>
                  <a:lnTo>
                    <a:pt x="269671" y="458597"/>
                  </a:lnTo>
                  <a:lnTo>
                    <a:pt x="268338" y="458939"/>
                  </a:lnTo>
                  <a:lnTo>
                    <a:pt x="263994" y="463969"/>
                  </a:lnTo>
                  <a:lnTo>
                    <a:pt x="263994" y="465302"/>
                  </a:lnTo>
                  <a:lnTo>
                    <a:pt x="403021" y="650684"/>
                  </a:lnTo>
                  <a:lnTo>
                    <a:pt x="432739" y="665441"/>
                  </a:lnTo>
                  <a:lnTo>
                    <a:pt x="438746" y="664768"/>
                  </a:lnTo>
                  <a:lnTo>
                    <a:pt x="468147" y="639953"/>
                  </a:lnTo>
                  <a:lnTo>
                    <a:pt x="469493" y="633920"/>
                  </a:lnTo>
                  <a:lnTo>
                    <a:pt x="470154" y="627888"/>
                  </a:lnTo>
                  <a:close/>
                </a:path>
                <a:path w="725169" h="727710">
                  <a:moveTo>
                    <a:pt x="522630" y="199809"/>
                  </a:moveTo>
                  <a:lnTo>
                    <a:pt x="522325" y="198780"/>
                  </a:lnTo>
                  <a:lnTo>
                    <a:pt x="521970" y="197434"/>
                  </a:lnTo>
                  <a:lnTo>
                    <a:pt x="521296" y="196456"/>
                  </a:lnTo>
                  <a:lnTo>
                    <a:pt x="383286" y="14744"/>
                  </a:lnTo>
                  <a:lnTo>
                    <a:pt x="371589" y="4699"/>
                  </a:lnTo>
                  <a:lnTo>
                    <a:pt x="368922" y="3035"/>
                  </a:lnTo>
                  <a:lnTo>
                    <a:pt x="366242" y="2019"/>
                  </a:lnTo>
                  <a:lnTo>
                    <a:pt x="363245" y="1028"/>
                  </a:lnTo>
                  <a:lnTo>
                    <a:pt x="360235" y="355"/>
                  </a:lnTo>
                  <a:lnTo>
                    <a:pt x="356895" y="0"/>
                  </a:lnTo>
                  <a:lnTo>
                    <a:pt x="350875" y="0"/>
                  </a:lnTo>
                  <a:lnTo>
                    <a:pt x="319455" y="22479"/>
                  </a:lnTo>
                  <a:lnTo>
                    <a:pt x="316458" y="34175"/>
                  </a:lnTo>
                  <a:lnTo>
                    <a:pt x="316458" y="40576"/>
                  </a:lnTo>
                  <a:lnTo>
                    <a:pt x="317119" y="43561"/>
                  </a:lnTo>
                  <a:lnTo>
                    <a:pt x="317461" y="46609"/>
                  </a:lnTo>
                  <a:lnTo>
                    <a:pt x="512610" y="205168"/>
                  </a:lnTo>
                  <a:lnTo>
                    <a:pt x="514616" y="206514"/>
                  </a:lnTo>
                  <a:lnTo>
                    <a:pt x="516978" y="206514"/>
                  </a:lnTo>
                  <a:lnTo>
                    <a:pt x="522325" y="202133"/>
                  </a:lnTo>
                  <a:lnTo>
                    <a:pt x="522325" y="201142"/>
                  </a:lnTo>
                  <a:lnTo>
                    <a:pt x="522630" y="199809"/>
                  </a:lnTo>
                  <a:close/>
                </a:path>
                <a:path w="725169" h="727710">
                  <a:moveTo>
                    <a:pt x="531672" y="565873"/>
                  </a:moveTo>
                  <a:lnTo>
                    <a:pt x="531317" y="562851"/>
                  </a:lnTo>
                  <a:lnTo>
                    <a:pt x="531012" y="559841"/>
                  </a:lnTo>
                  <a:lnTo>
                    <a:pt x="529678" y="553808"/>
                  </a:lnTo>
                  <a:lnTo>
                    <a:pt x="335508" y="398259"/>
                  </a:lnTo>
                  <a:lnTo>
                    <a:pt x="332168" y="396913"/>
                  </a:lnTo>
                  <a:lnTo>
                    <a:pt x="331165" y="396913"/>
                  </a:lnTo>
                  <a:lnTo>
                    <a:pt x="325475" y="402285"/>
                  </a:lnTo>
                  <a:lnTo>
                    <a:pt x="325475" y="403618"/>
                  </a:lnTo>
                  <a:lnTo>
                    <a:pt x="325818" y="404634"/>
                  </a:lnTo>
                  <a:lnTo>
                    <a:pt x="326148" y="405968"/>
                  </a:lnTo>
                  <a:lnTo>
                    <a:pt x="464502" y="589000"/>
                  </a:lnTo>
                  <a:lnTo>
                    <a:pt x="494207" y="603758"/>
                  </a:lnTo>
                  <a:lnTo>
                    <a:pt x="500265" y="603084"/>
                  </a:lnTo>
                  <a:lnTo>
                    <a:pt x="530656" y="575259"/>
                  </a:lnTo>
                  <a:lnTo>
                    <a:pt x="531672" y="565873"/>
                  </a:lnTo>
                  <a:close/>
                </a:path>
                <a:path w="725169" h="727710">
                  <a:moveTo>
                    <a:pt x="601840" y="228307"/>
                  </a:moveTo>
                  <a:lnTo>
                    <a:pt x="579437" y="196773"/>
                  </a:lnTo>
                  <a:lnTo>
                    <a:pt x="576453" y="195783"/>
                  </a:lnTo>
                  <a:lnTo>
                    <a:pt x="573773" y="194754"/>
                  </a:lnTo>
                  <a:lnTo>
                    <a:pt x="570750" y="194449"/>
                  </a:lnTo>
                  <a:lnTo>
                    <a:pt x="567410" y="193776"/>
                  </a:lnTo>
                  <a:lnTo>
                    <a:pt x="564426" y="193776"/>
                  </a:lnTo>
                  <a:lnTo>
                    <a:pt x="396989" y="390550"/>
                  </a:lnTo>
                  <a:lnTo>
                    <a:pt x="395986" y="392557"/>
                  </a:lnTo>
                  <a:lnTo>
                    <a:pt x="395986" y="396252"/>
                  </a:lnTo>
                  <a:lnTo>
                    <a:pt x="397992" y="399262"/>
                  </a:lnTo>
                  <a:lnTo>
                    <a:pt x="399008" y="399935"/>
                  </a:lnTo>
                  <a:lnTo>
                    <a:pt x="399986" y="400278"/>
                  </a:lnTo>
                  <a:lnTo>
                    <a:pt x="401332" y="400608"/>
                  </a:lnTo>
                  <a:lnTo>
                    <a:pt x="402666" y="400608"/>
                  </a:lnTo>
                  <a:lnTo>
                    <a:pt x="404672" y="399935"/>
                  </a:lnTo>
                  <a:lnTo>
                    <a:pt x="405688" y="399262"/>
                  </a:lnTo>
                  <a:lnTo>
                    <a:pt x="587146" y="260794"/>
                  </a:lnTo>
                  <a:lnTo>
                    <a:pt x="589457" y="259143"/>
                  </a:lnTo>
                  <a:lnTo>
                    <a:pt x="591820" y="256768"/>
                  </a:lnTo>
                  <a:lnTo>
                    <a:pt x="595833" y="252082"/>
                  </a:lnTo>
                  <a:lnTo>
                    <a:pt x="597166" y="249402"/>
                  </a:lnTo>
                  <a:lnTo>
                    <a:pt x="598500" y="246405"/>
                  </a:lnTo>
                  <a:lnTo>
                    <a:pt x="599833" y="243725"/>
                  </a:lnTo>
                  <a:lnTo>
                    <a:pt x="600811" y="240690"/>
                  </a:lnTo>
                  <a:lnTo>
                    <a:pt x="601484" y="237693"/>
                  </a:lnTo>
                  <a:lnTo>
                    <a:pt x="601840" y="234657"/>
                  </a:lnTo>
                  <a:lnTo>
                    <a:pt x="601840" y="228307"/>
                  </a:lnTo>
                  <a:close/>
                </a:path>
                <a:path w="725169" h="727710">
                  <a:moveTo>
                    <a:pt x="663321" y="289966"/>
                  </a:moveTo>
                  <a:lnTo>
                    <a:pt x="640956" y="258787"/>
                  </a:lnTo>
                  <a:lnTo>
                    <a:pt x="638289" y="257441"/>
                  </a:lnTo>
                  <a:lnTo>
                    <a:pt x="635254" y="256463"/>
                  </a:lnTo>
                  <a:lnTo>
                    <a:pt x="625894" y="255435"/>
                  </a:lnTo>
                  <a:lnTo>
                    <a:pt x="619887" y="256108"/>
                  </a:lnTo>
                  <a:lnTo>
                    <a:pt x="458482" y="452234"/>
                  </a:lnTo>
                  <a:lnTo>
                    <a:pt x="457454" y="454240"/>
                  </a:lnTo>
                  <a:lnTo>
                    <a:pt x="457454" y="456590"/>
                  </a:lnTo>
                  <a:lnTo>
                    <a:pt x="458127" y="458939"/>
                  </a:lnTo>
                  <a:lnTo>
                    <a:pt x="459460" y="460946"/>
                  </a:lnTo>
                  <a:lnTo>
                    <a:pt x="460489" y="461619"/>
                  </a:lnTo>
                  <a:lnTo>
                    <a:pt x="461822" y="461949"/>
                  </a:lnTo>
                  <a:lnTo>
                    <a:pt x="462800" y="462292"/>
                  </a:lnTo>
                  <a:lnTo>
                    <a:pt x="464146" y="462292"/>
                  </a:lnTo>
                  <a:lnTo>
                    <a:pt x="466153" y="461619"/>
                  </a:lnTo>
                  <a:lnTo>
                    <a:pt x="648614" y="322859"/>
                  </a:lnTo>
                  <a:lnTo>
                    <a:pt x="659980" y="308063"/>
                  </a:lnTo>
                  <a:lnTo>
                    <a:pt x="661314" y="305384"/>
                  </a:lnTo>
                  <a:lnTo>
                    <a:pt x="662343" y="302387"/>
                  </a:lnTo>
                  <a:lnTo>
                    <a:pt x="663003" y="299351"/>
                  </a:lnTo>
                  <a:lnTo>
                    <a:pt x="663321" y="296354"/>
                  </a:lnTo>
                  <a:lnTo>
                    <a:pt x="663321" y="289966"/>
                  </a:lnTo>
                  <a:close/>
                </a:path>
                <a:path w="725169" h="727710">
                  <a:moveTo>
                    <a:pt x="724801" y="351663"/>
                  </a:moveTo>
                  <a:lnTo>
                    <a:pt x="702437" y="320484"/>
                  </a:lnTo>
                  <a:lnTo>
                    <a:pt x="699757" y="319151"/>
                  </a:lnTo>
                  <a:lnTo>
                    <a:pt x="693750" y="317804"/>
                  </a:lnTo>
                  <a:lnTo>
                    <a:pt x="687374" y="317131"/>
                  </a:lnTo>
                  <a:lnTo>
                    <a:pt x="681367" y="317804"/>
                  </a:lnTo>
                  <a:lnTo>
                    <a:pt x="520319" y="513918"/>
                  </a:lnTo>
                  <a:lnTo>
                    <a:pt x="518985" y="516255"/>
                  </a:lnTo>
                  <a:lnTo>
                    <a:pt x="518985" y="518604"/>
                  </a:lnTo>
                  <a:lnTo>
                    <a:pt x="519645" y="520623"/>
                  </a:lnTo>
                  <a:lnTo>
                    <a:pt x="520992" y="522630"/>
                  </a:lnTo>
                  <a:lnTo>
                    <a:pt x="521970" y="523303"/>
                  </a:lnTo>
                  <a:lnTo>
                    <a:pt x="524332" y="523976"/>
                  </a:lnTo>
                  <a:lnTo>
                    <a:pt x="525665" y="523976"/>
                  </a:lnTo>
                  <a:lnTo>
                    <a:pt x="710095" y="384517"/>
                  </a:lnTo>
                  <a:lnTo>
                    <a:pt x="720115" y="372783"/>
                  </a:lnTo>
                  <a:lnTo>
                    <a:pt x="721817" y="369760"/>
                  </a:lnTo>
                  <a:lnTo>
                    <a:pt x="723811" y="364070"/>
                  </a:lnTo>
                  <a:lnTo>
                    <a:pt x="724484" y="361048"/>
                  </a:lnTo>
                  <a:lnTo>
                    <a:pt x="724801" y="358038"/>
                  </a:lnTo>
                  <a:lnTo>
                    <a:pt x="724801" y="351663"/>
                  </a:lnTo>
                  <a:close/>
                </a:path>
              </a:pathLst>
            </a:custGeom>
            <a:solidFill>
              <a:srgbClr val="003864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9" name="object 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229347" y="384429"/>
            <a:ext cx="1362328" cy="1351534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646159" y="350393"/>
            <a:ext cx="2953130" cy="141947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2025-03-14T01:40:41Z</dcterms:created>
  <dcterms:modified xsi:type="dcterms:W3CDTF">2025-03-14T01:40:41Z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2025-03-14T00:00:00Z</vt:filetime>
  </property>
  <property fmtid="{D5CDD505-2E9C-101B-9397-08002B2CF9AE}" pid="3" name="LastSaved">
    <vt:filetime>2025-03-14T00:00:00Z</vt:filetime>
  </property>
  <property fmtid="{D5CDD505-2E9C-101B-9397-08002B2CF9AE}" pid="4" name="Producer">
    <vt:lpwstr>3-Heights(TM) PDF Security Shell 4.8.25.2 (http://www.pdf-tools.com)</vt:lpwstr>
  </property>
</Properties>
</file>